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15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150.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142.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52.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43.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803" r:id="rId4"/>
    <p:sldMasterId id="2147483804" r:id="rId5"/>
    <p:sldMasterId id="2147483805" r:id="rId6"/>
    <p:sldMasterId id="2147483806"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Lst>
  <p:sldSz cy="5143500" cx="9144000"/>
  <p:notesSz cx="6858000" cy="9144000"/>
  <p:embeddedFontLst>
    <p:embeddedFont>
      <p:font typeface="Lexend SemiBold"/>
      <p:regular r:id="rId26"/>
      <p:bold r:id="rId27"/>
    </p:embeddedFont>
    <p:embeddedFont>
      <p:font typeface="Inter Tight Medium"/>
      <p:regular r:id="rId28"/>
      <p:bold r:id="rId29"/>
      <p:italic r:id="rId30"/>
      <p:boldItalic r:id="rId31"/>
    </p:embeddedFont>
    <p:embeddedFont>
      <p:font typeface="Archivo ExtraBold"/>
      <p:bold r:id="rId32"/>
      <p:boldItalic r:id="rId33"/>
    </p:embeddedFont>
    <p:embeddedFont>
      <p:font typeface="IBM Plex Serif"/>
      <p:regular r:id="rId34"/>
      <p:bold r:id="rId35"/>
      <p:italic r:id="rId36"/>
      <p:boldItalic r:id="rId37"/>
    </p:embeddedFont>
    <p:embeddedFont>
      <p:font typeface="Archivo Medium"/>
      <p:regular r:id="rId38"/>
      <p:bold r:id="rId39"/>
      <p:italic r:id="rId40"/>
      <p:boldItalic r:id="rId41"/>
    </p:embeddedFont>
    <p:embeddedFont>
      <p:font typeface="Lexend"/>
      <p:regular r:id="rId42"/>
      <p:bold r:id="rId43"/>
    </p:embeddedFont>
    <p:embeddedFont>
      <p:font typeface="Inter Tight"/>
      <p:regular r:id="rId44"/>
      <p:bold r:id="rId45"/>
      <p:italic r:id="rId46"/>
      <p:boldItalic r:id="rId47"/>
    </p:embeddedFont>
    <p:embeddedFont>
      <p:font typeface="Archivo"/>
      <p:regular r:id="rId48"/>
      <p:bold r:id="rId49"/>
      <p:italic r:id="rId50"/>
      <p:boldItalic r:id="rId51"/>
    </p:embeddedFont>
    <p:embeddedFont>
      <p:font typeface="Archivo SemiBold"/>
      <p:regular r:id="rId52"/>
      <p:bold r:id="rId53"/>
      <p:italic r:id="rId54"/>
      <p:boldItalic r:id="rId55"/>
    </p:embeddedFont>
    <p:embeddedFont>
      <p:font typeface="Inter Tight SemiBold"/>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rchivoMedium-italic.fntdata"/><Relationship Id="rId42" Type="http://schemas.openxmlformats.org/officeDocument/2006/relationships/font" Target="fonts/Lexend-regular.fntdata"/><Relationship Id="rId41" Type="http://schemas.openxmlformats.org/officeDocument/2006/relationships/font" Target="fonts/ArchivoMedium-boldItalic.fntdata"/><Relationship Id="rId44" Type="http://schemas.openxmlformats.org/officeDocument/2006/relationships/font" Target="fonts/InterTight-regular.fntdata"/><Relationship Id="rId43" Type="http://schemas.openxmlformats.org/officeDocument/2006/relationships/font" Target="fonts/Lexend-bold.fntdata"/><Relationship Id="rId46" Type="http://schemas.openxmlformats.org/officeDocument/2006/relationships/font" Target="fonts/InterTight-italic.fntdata"/><Relationship Id="rId45" Type="http://schemas.openxmlformats.org/officeDocument/2006/relationships/font" Target="fonts/InterTigh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font" Target="fonts/Archivo-regular.fntdata"/><Relationship Id="rId47" Type="http://schemas.openxmlformats.org/officeDocument/2006/relationships/font" Target="fonts/InterTight-boldItalic.fntdata"/><Relationship Id="rId49" Type="http://schemas.openxmlformats.org/officeDocument/2006/relationships/font" Target="fonts/Archivo-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font" Target="fonts/InterTightMedium-boldItalic.fntdata"/><Relationship Id="rId30" Type="http://schemas.openxmlformats.org/officeDocument/2006/relationships/font" Target="fonts/InterTightMedium-italic.fntdata"/><Relationship Id="rId33" Type="http://schemas.openxmlformats.org/officeDocument/2006/relationships/font" Target="fonts/ArchivoExtraBold-boldItalic.fntdata"/><Relationship Id="rId32" Type="http://schemas.openxmlformats.org/officeDocument/2006/relationships/font" Target="fonts/ArchivoExtraBold-bold.fntdata"/><Relationship Id="rId35" Type="http://schemas.openxmlformats.org/officeDocument/2006/relationships/font" Target="fonts/IBMPlexSerif-bold.fntdata"/><Relationship Id="rId34" Type="http://schemas.openxmlformats.org/officeDocument/2006/relationships/font" Target="fonts/IBMPlexSerif-regular.fntdata"/><Relationship Id="rId37" Type="http://schemas.openxmlformats.org/officeDocument/2006/relationships/font" Target="fonts/IBMPlexSerif-boldItalic.fntdata"/><Relationship Id="rId36" Type="http://schemas.openxmlformats.org/officeDocument/2006/relationships/font" Target="fonts/IBMPlexSerif-italic.fntdata"/><Relationship Id="rId39" Type="http://schemas.openxmlformats.org/officeDocument/2006/relationships/font" Target="fonts/ArchivoMedium-bold.fntdata"/><Relationship Id="rId38" Type="http://schemas.openxmlformats.org/officeDocument/2006/relationships/font" Target="fonts/ArchivoMedium-regular.fntdata"/><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font" Target="fonts/LexendSemiBold-regular.fntdata"/><Relationship Id="rId25" Type="http://schemas.openxmlformats.org/officeDocument/2006/relationships/slide" Target="slides/slide17.xml"/><Relationship Id="rId28" Type="http://schemas.openxmlformats.org/officeDocument/2006/relationships/font" Target="fonts/InterTightMedium-regular.fntdata"/><Relationship Id="rId27" Type="http://schemas.openxmlformats.org/officeDocument/2006/relationships/font" Target="fonts/LexendSemiBold-bold.fntdata"/><Relationship Id="rId29" Type="http://schemas.openxmlformats.org/officeDocument/2006/relationships/font" Target="fonts/InterTightMedium-bold.fntdata"/><Relationship Id="rId51" Type="http://schemas.openxmlformats.org/officeDocument/2006/relationships/font" Target="fonts/Archivo-boldItalic.fntdata"/><Relationship Id="rId50" Type="http://schemas.openxmlformats.org/officeDocument/2006/relationships/font" Target="fonts/Archivo-italic.fntdata"/><Relationship Id="rId53" Type="http://schemas.openxmlformats.org/officeDocument/2006/relationships/font" Target="fonts/ArchivoSemiBold-bold.fntdata"/><Relationship Id="rId52" Type="http://schemas.openxmlformats.org/officeDocument/2006/relationships/font" Target="fonts/ArchivoSemiBold-regular.fntdata"/><Relationship Id="rId11" Type="http://schemas.openxmlformats.org/officeDocument/2006/relationships/slide" Target="slides/slide3.xml"/><Relationship Id="rId55" Type="http://schemas.openxmlformats.org/officeDocument/2006/relationships/font" Target="fonts/ArchivoSemiBold-boldItalic.fntdata"/><Relationship Id="rId10" Type="http://schemas.openxmlformats.org/officeDocument/2006/relationships/slide" Target="slides/slide2.xml"/><Relationship Id="rId54" Type="http://schemas.openxmlformats.org/officeDocument/2006/relationships/font" Target="fonts/ArchivoSemiBold-italic.fntdata"/><Relationship Id="rId13" Type="http://schemas.openxmlformats.org/officeDocument/2006/relationships/slide" Target="slides/slide5.xml"/><Relationship Id="rId57" Type="http://schemas.openxmlformats.org/officeDocument/2006/relationships/font" Target="fonts/InterTightSemiBold-bold.fntdata"/><Relationship Id="rId12" Type="http://schemas.openxmlformats.org/officeDocument/2006/relationships/slide" Target="slides/slide4.xml"/><Relationship Id="rId56" Type="http://schemas.openxmlformats.org/officeDocument/2006/relationships/font" Target="fonts/InterTightSemiBold-regular.fntdata"/><Relationship Id="rId15" Type="http://schemas.openxmlformats.org/officeDocument/2006/relationships/slide" Target="slides/slide7.xml"/><Relationship Id="rId59" Type="http://schemas.openxmlformats.org/officeDocument/2006/relationships/font" Target="fonts/InterTightSemiBold-boldItalic.fntdata"/><Relationship Id="rId14" Type="http://schemas.openxmlformats.org/officeDocument/2006/relationships/slide" Target="slides/slide6.xml"/><Relationship Id="rId58" Type="http://schemas.openxmlformats.org/officeDocument/2006/relationships/font" Target="fonts/InterTightSemiBold-italic.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2.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5" name="Shape 1615"/>
        <p:cNvGrpSpPr/>
        <p:nvPr/>
      </p:nvGrpSpPr>
      <p:grpSpPr>
        <a:xfrm>
          <a:off x="0" y="0"/>
          <a:ext cx="0" cy="0"/>
          <a:chOff x="0" y="0"/>
          <a:chExt cx="0" cy="0"/>
        </a:xfrm>
      </p:grpSpPr>
      <p:sp>
        <p:nvSpPr>
          <p:cNvPr id="1616" name="Google Shape;1616;g33c348f5807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7" name="Google Shape;1617;g33c348f580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2" name="Shape 1672"/>
        <p:cNvGrpSpPr/>
        <p:nvPr/>
      </p:nvGrpSpPr>
      <p:grpSpPr>
        <a:xfrm>
          <a:off x="0" y="0"/>
          <a:ext cx="0" cy="0"/>
          <a:chOff x="0" y="0"/>
          <a:chExt cx="0" cy="0"/>
        </a:xfrm>
      </p:grpSpPr>
      <p:sp>
        <p:nvSpPr>
          <p:cNvPr id="1673" name="Google Shape;1673;g33c348f5807_2_1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4" name="Google Shape;1674;g33c348f5807_2_1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9" name="Shape 1679"/>
        <p:cNvGrpSpPr/>
        <p:nvPr/>
      </p:nvGrpSpPr>
      <p:grpSpPr>
        <a:xfrm>
          <a:off x="0" y="0"/>
          <a:ext cx="0" cy="0"/>
          <a:chOff x="0" y="0"/>
          <a:chExt cx="0" cy="0"/>
        </a:xfrm>
      </p:grpSpPr>
      <p:sp>
        <p:nvSpPr>
          <p:cNvPr id="1680" name="Google Shape;1680;g33c348f5807_2_1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1" name="Google Shape;1681;g33c348f5807_2_1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33c348f5807_2_1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33c348f5807_2_1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0" name="Shape 1690"/>
        <p:cNvGrpSpPr/>
        <p:nvPr/>
      </p:nvGrpSpPr>
      <p:grpSpPr>
        <a:xfrm>
          <a:off x="0" y="0"/>
          <a:ext cx="0" cy="0"/>
          <a:chOff x="0" y="0"/>
          <a:chExt cx="0" cy="0"/>
        </a:xfrm>
      </p:grpSpPr>
      <p:sp>
        <p:nvSpPr>
          <p:cNvPr id="1691" name="Google Shape;1691;g33ce57fd85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2" name="Google Shape;1692;g33ce57fd85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 name="Shape 1698"/>
        <p:cNvGrpSpPr/>
        <p:nvPr/>
      </p:nvGrpSpPr>
      <p:grpSpPr>
        <a:xfrm>
          <a:off x="0" y="0"/>
          <a:ext cx="0" cy="0"/>
          <a:chOff x="0" y="0"/>
          <a:chExt cx="0" cy="0"/>
        </a:xfrm>
      </p:grpSpPr>
      <p:sp>
        <p:nvSpPr>
          <p:cNvPr id="1699" name="Google Shape;1699;g33ce57fd85c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0" name="Google Shape;1700;g33ce57fd85c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6" name="Shape 1706"/>
        <p:cNvGrpSpPr/>
        <p:nvPr/>
      </p:nvGrpSpPr>
      <p:grpSpPr>
        <a:xfrm>
          <a:off x="0" y="0"/>
          <a:ext cx="0" cy="0"/>
          <a:chOff x="0" y="0"/>
          <a:chExt cx="0" cy="0"/>
        </a:xfrm>
      </p:grpSpPr>
      <p:sp>
        <p:nvSpPr>
          <p:cNvPr id="1707" name="Google Shape;1707;g3459009309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8" name="Google Shape;1708;g3459009309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5" name="Shape 1715"/>
        <p:cNvGrpSpPr/>
        <p:nvPr/>
      </p:nvGrpSpPr>
      <p:grpSpPr>
        <a:xfrm>
          <a:off x="0" y="0"/>
          <a:ext cx="0" cy="0"/>
          <a:chOff x="0" y="0"/>
          <a:chExt cx="0" cy="0"/>
        </a:xfrm>
      </p:grpSpPr>
      <p:sp>
        <p:nvSpPr>
          <p:cNvPr id="1716" name="Google Shape;1716;g3459009309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7" name="Google Shape;1717;g3459009309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2" name="Shape 1722"/>
        <p:cNvGrpSpPr/>
        <p:nvPr/>
      </p:nvGrpSpPr>
      <p:grpSpPr>
        <a:xfrm>
          <a:off x="0" y="0"/>
          <a:ext cx="0" cy="0"/>
          <a:chOff x="0" y="0"/>
          <a:chExt cx="0" cy="0"/>
        </a:xfrm>
      </p:grpSpPr>
      <p:sp>
        <p:nvSpPr>
          <p:cNvPr id="1723" name="Google Shape;1723;g33ce57fd85c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4" name="Google Shape;1724;g33ce57fd85c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2" name="Shape 1622"/>
        <p:cNvGrpSpPr/>
        <p:nvPr/>
      </p:nvGrpSpPr>
      <p:grpSpPr>
        <a:xfrm>
          <a:off x="0" y="0"/>
          <a:ext cx="0" cy="0"/>
          <a:chOff x="0" y="0"/>
          <a:chExt cx="0" cy="0"/>
        </a:xfrm>
      </p:grpSpPr>
      <p:sp>
        <p:nvSpPr>
          <p:cNvPr id="1623" name="Google Shape;1623;g33c348f5807_2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4" name="Google Shape;1624;g33c348f5807_2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8" name="Shape 1628"/>
        <p:cNvGrpSpPr/>
        <p:nvPr/>
      </p:nvGrpSpPr>
      <p:grpSpPr>
        <a:xfrm>
          <a:off x="0" y="0"/>
          <a:ext cx="0" cy="0"/>
          <a:chOff x="0" y="0"/>
          <a:chExt cx="0" cy="0"/>
        </a:xfrm>
      </p:grpSpPr>
      <p:sp>
        <p:nvSpPr>
          <p:cNvPr id="1629" name="Google Shape;1629;g33c348f5807_2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0" name="Google Shape;1630;g33c348f5807_2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aim of this architecture is to help me get hands on practice of implementing access control and enforcing the policies that defines the extent of the access privileges of each user based on level. This application also allows me to get used to the complexities of access control in an </a:t>
            </a:r>
            <a:r>
              <a:rPr lang="en"/>
              <a:t>application, ie in scenarios where a particular user needs a higher level of access than is already assigned and how to set up measures against privilege escalation and excessive access clearance in the application.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33c348f5807_2_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33c348f5807_2_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2" name="Shape 1642"/>
        <p:cNvGrpSpPr/>
        <p:nvPr/>
      </p:nvGrpSpPr>
      <p:grpSpPr>
        <a:xfrm>
          <a:off x="0" y="0"/>
          <a:ext cx="0" cy="0"/>
          <a:chOff x="0" y="0"/>
          <a:chExt cx="0" cy="0"/>
        </a:xfrm>
      </p:grpSpPr>
      <p:sp>
        <p:nvSpPr>
          <p:cNvPr id="1643" name="Google Shape;1643;g33c348f5807_2_8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4" name="Google Shape;1644;g33c348f5807_2_8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7" name="Shape 1647"/>
        <p:cNvGrpSpPr/>
        <p:nvPr/>
      </p:nvGrpSpPr>
      <p:grpSpPr>
        <a:xfrm>
          <a:off x="0" y="0"/>
          <a:ext cx="0" cy="0"/>
          <a:chOff x="0" y="0"/>
          <a:chExt cx="0" cy="0"/>
        </a:xfrm>
      </p:grpSpPr>
      <p:sp>
        <p:nvSpPr>
          <p:cNvPr id="1648" name="Google Shape;1648;g33c348f5807_2_1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9" name="Google Shape;1649;g33c348f5807_2_1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3" name="Shape 1653"/>
        <p:cNvGrpSpPr/>
        <p:nvPr/>
      </p:nvGrpSpPr>
      <p:grpSpPr>
        <a:xfrm>
          <a:off x="0" y="0"/>
          <a:ext cx="0" cy="0"/>
          <a:chOff x="0" y="0"/>
          <a:chExt cx="0" cy="0"/>
        </a:xfrm>
      </p:grpSpPr>
      <p:sp>
        <p:nvSpPr>
          <p:cNvPr id="1654" name="Google Shape;1654;g33c348f5807_2_1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5" name="Google Shape;1655;g33c348f5807_2_1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aim of this architecture is to help me get hands on practice of implementing access control and enforcing the policies that defines the extent of the access privileges of each user based on level. This application also allows me to get used to the complexities of access control in an application, ie in scenarios where a particular user needs a higher level of access than is already assigned and how to set up measures against privilege escalation and excessive access clearance in the application.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0" name="Shape 1660"/>
        <p:cNvGrpSpPr/>
        <p:nvPr/>
      </p:nvGrpSpPr>
      <p:grpSpPr>
        <a:xfrm>
          <a:off x="0" y="0"/>
          <a:ext cx="0" cy="0"/>
          <a:chOff x="0" y="0"/>
          <a:chExt cx="0" cy="0"/>
        </a:xfrm>
      </p:grpSpPr>
      <p:sp>
        <p:nvSpPr>
          <p:cNvPr id="1661" name="Google Shape;1661;g33c348f5807_2_1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2" name="Google Shape;1662;g33c348f5807_2_1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6" name="Shape 1666"/>
        <p:cNvGrpSpPr/>
        <p:nvPr/>
      </p:nvGrpSpPr>
      <p:grpSpPr>
        <a:xfrm>
          <a:off x="0" y="0"/>
          <a:ext cx="0" cy="0"/>
          <a:chOff x="0" y="0"/>
          <a:chExt cx="0" cy="0"/>
        </a:xfrm>
      </p:grpSpPr>
      <p:sp>
        <p:nvSpPr>
          <p:cNvPr id="1667" name="Google Shape;1667;g33c348f5807_2_1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8" name="Google Shape;1668;g33c348f5807_2_1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3">
    <p:spTree>
      <p:nvGrpSpPr>
        <p:cNvPr id="9" name="Shape 9"/>
        <p:cNvGrpSpPr/>
        <p:nvPr/>
      </p:nvGrpSpPr>
      <p:grpSpPr>
        <a:xfrm>
          <a:off x="0" y="0"/>
          <a:ext cx="0" cy="0"/>
          <a:chOff x="0" y="0"/>
          <a:chExt cx="0" cy="0"/>
        </a:xfrm>
      </p:grpSpPr>
      <p:sp>
        <p:nvSpPr>
          <p:cNvPr id="10" name="Google Shape;10;p2"/>
          <p:cNvSpPr/>
          <p:nvPr/>
        </p:nvSpPr>
        <p:spPr>
          <a:xfrm>
            <a:off x="643200" y="659425"/>
            <a:ext cx="3146400" cy="10914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 name="Google Shape;11;p2"/>
          <p:cNvSpPr txBox="1"/>
          <p:nvPr>
            <p:ph type="title"/>
          </p:nvPr>
        </p:nvSpPr>
        <p:spPr>
          <a:xfrm>
            <a:off x="671825" y="727744"/>
            <a:ext cx="3117600" cy="12018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 name="Google Shape;12;p2"/>
          <p:cNvSpPr/>
          <p:nvPr/>
        </p:nvSpPr>
        <p:spPr>
          <a:xfrm>
            <a:off x="2216400" y="1750725"/>
            <a:ext cx="4711200" cy="21879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3" name="Google Shape;13;p2"/>
          <p:cNvSpPr/>
          <p:nvPr/>
        </p:nvSpPr>
        <p:spPr>
          <a:xfrm>
            <a:off x="1686400" y="1750825"/>
            <a:ext cx="528900" cy="5289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4" name="Google Shape;14;p2"/>
          <p:cNvSpPr/>
          <p:nvPr/>
        </p:nvSpPr>
        <p:spPr>
          <a:xfrm>
            <a:off x="6927600" y="2843900"/>
            <a:ext cx="528900" cy="1091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5" name="Google Shape;15;p2"/>
          <p:cNvSpPr txBox="1"/>
          <p:nvPr>
            <p:ph idx="2" type="title"/>
          </p:nvPr>
        </p:nvSpPr>
        <p:spPr>
          <a:xfrm>
            <a:off x="2258050" y="1800075"/>
            <a:ext cx="4623900" cy="2219700"/>
          </a:xfrm>
          <a:prstGeom prst="rect">
            <a:avLst/>
          </a:prstGeom>
        </p:spPr>
        <p:txBody>
          <a:bodyPr anchorCtr="0" anchor="t" bIns="91425" lIns="91425" spcFirstLastPara="1" rIns="91425" wrap="square" tIns="91425">
            <a:normAutofit/>
          </a:bodyPr>
          <a:lstStyle>
            <a:lvl1pPr lvl="0">
              <a:spcBef>
                <a:spcPts val="0"/>
              </a:spcBef>
              <a:spcAft>
                <a:spcPts val="0"/>
              </a:spcAft>
              <a:buSzPts val="5400"/>
              <a:buNone/>
              <a:defRPr sz="5400"/>
            </a:lvl1pPr>
            <a:lvl2pPr lvl="1">
              <a:spcBef>
                <a:spcPts val="0"/>
              </a:spcBef>
              <a:spcAft>
                <a:spcPts val="0"/>
              </a:spcAft>
              <a:buSzPts val="5400"/>
              <a:buNone/>
              <a:defRPr sz="5400"/>
            </a:lvl2pPr>
            <a:lvl3pPr lvl="2">
              <a:spcBef>
                <a:spcPts val="0"/>
              </a:spcBef>
              <a:spcAft>
                <a:spcPts val="0"/>
              </a:spcAft>
              <a:buSzPts val="5400"/>
              <a:buNone/>
              <a:defRPr sz="5400"/>
            </a:lvl3pPr>
            <a:lvl4pPr lvl="3">
              <a:spcBef>
                <a:spcPts val="0"/>
              </a:spcBef>
              <a:spcAft>
                <a:spcPts val="0"/>
              </a:spcAft>
              <a:buSzPts val="5400"/>
              <a:buNone/>
              <a:defRPr sz="5400"/>
            </a:lvl4pPr>
            <a:lvl5pPr lvl="4">
              <a:spcBef>
                <a:spcPts val="0"/>
              </a:spcBef>
              <a:spcAft>
                <a:spcPts val="0"/>
              </a:spcAft>
              <a:buSzPts val="5400"/>
              <a:buNone/>
              <a:defRPr sz="5400"/>
            </a:lvl5pPr>
            <a:lvl6pPr lvl="5">
              <a:spcBef>
                <a:spcPts val="0"/>
              </a:spcBef>
              <a:spcAft>
                <a:spcPts val="0"/>
              </a:spcAft>
              <a:buSzPts val="5400"/>
              <a:buNone/>
              <a:defRPr sz="5400"/>
            </a:lvl6pPr>
            <a:lvl7pPr lvl="6">
              <a:spcBef>
                <a:spcPts val="0"/>
              </a:spcBef>
              <a:spcAft>
                <a:spcPts val="0"/>
              </a:spcAft>
              <a:buSzPts val="5400"/>
              <a:buNone/>
              <a:defRPr sz="5400"/>
            </a:lvl7pPr>
            <a:lvl8pPr lvl="7">
              <a:spcBef>
                <a:spcPts val="0"/>
              </a:spcBef>
              <a:spcAft>
                <a:spcPts val="0"/>
              </a:spcAft>
              <a:buSzPts val="5400"/>
              <a:buNone/>
              <a:defRPr sz="5400"/>
            </a:lvl8pPr>
            <a:lvl9pPr lvl="8">
              <a:spcBef>
                <a:spcPts val="0"/>
              </a:spcBef>
              <a:spcAft>
                <a:spcPts val="0"/>
              </a:spcAft>
              <a:buSzPts val="5400"/>
              <a:buNone/>
              <a:defRPr sz="5400"/>
            </a:lvl9pPr>
          </a:lstStyle>
          <a:p/>
        </p:txBody>
      </p:sp>
      <p:sp>
        <p:nvSpPr>
          <p:cNvPr id="16" name="Google Shape;16;p2"/>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7" name="Google Shape;17;p2"/>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ITLE_3_1_1_1_1_1_1_1_1">
    <p:spTree>
      <p:nvGrpSpPr>
        <p:cNvPr id="138" name="Shape 138"/>
        <p:cNvGrpSpPr/>
        <p:nvPr/>
      </p:nvGrpSpPr>
      <p:grpSpPr>
        <a:xfrm>
          <a:off x="0" y="0"/>
          <a:ext cx="0" cy="0"/>
          <a:chOff x="0" y="0"/>
          <a:chExt cx="0" cy="0"/>
        </a:xfrm>
      </p:grpSpPr>
      <p:sp>
        <p:nvSpPr>
          <p:cNvPr id="139" name="Google Shape;139;p11"/>
          <p:cNvSpPr/>
          <p:nvPr/>
        </p:nvSpPr>
        <p:spPr>
          <a:xfrm>
            <a:off x="3263350" y="1223800"/>
            <a:ext cx="2617200" cy="27255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40" name="Google Shape;140;p11"/>
          <p:cNvSpPr txBox="1"/>
          <p:nvPr>
            <p:ph idx="1" type="subTitle"/>
          </p:nvPr>
        </p:nvSpPr>
        <p:spPr>
          <a:xfrm>
            <a:off x="3263400" y="1216529"/>
            <a:ext cx="2617200" cy="468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1" name="Google Shape;141;p11"/>
          <p:cNvSpPr/>
          <p:nvPr/>
        </p:nvSpPr>
        <p:spPr>
          <a:xfrm>
            <a:off x="643300" y="1223800"/>
            <a:ext cx="2617200" cy="27255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42" name="Google Shape;142;p11"/>
          <p:cNvSpPr txBox="1"/>
          <p:nvPr>
            <p:ph idx="2" type="body"/>
          </p:nvPr>
        </p:nvSpPr>
        <p:spPr>
          <a:xfrm>
            <a:off x="650150" y="1553646"/>
            <a:ext cx="2617200" cy="468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43" name="Google Shape;143;p11"/>
          <p:cNvSpPr/>
          <p:nvPr/>
        </p:nvSpPr>
        <p:spPr>
          <a:xfrm>
            <a:off x="5883400" y="1223800"/>
            <a:ext cx="2617200" cy="2725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44" name="Google Shape;144;p11"/>
          <p:cNvSpPr txBox="1"/>
          <p:nvPr>
            <p:ph idx="3" type="subTitle"/>
          </p:nvPr>
        </p:nvSpPr>
        <p:spPr>
          <a:xfrm>
            <a:off x="5883500" y="1216529"/>
            <a:ext cx="2617200" cy="468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5" name="Google Shape;145;p11"/>
          <p:cNvSpPr txBox="1"/>
          <p:nvPr>
            <p:ph idx="4" type="body"/>
          </p:nvPr>
        </p:nvSpPr>
        <p:spPr>
          <a:xfrm>
            <a:off x="546686" y="3949300"/>
            <a:ext cx="2404800" cy="3990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46" name="Google Shape;146;p11"/>
          <p:cNvSpPr txBox="1"/>
          <p:nvPr>
            <p:ph idx="5" type="subTitle"/>
          </p:nvPr>
        </p:nvSpPr>
        <p:spPr>
          <a:xfrm>
            <a:off x="646300" y="1216529"/>
            <a:ext cx="2617200" cy="468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11"/>
          <p:cNvSpPr txBox="1"/>
          <p:nvPr>
            <p:ph idx="6" type="body"/>
          </p:nvPr>
        </p:nvSpPr>
        <p:spPr>
          <a:xfrm>
            <a:off x="3264850" y="1553646"/>
            <a:ext cx="2617200" cy="468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48" name="Google Shape;148;p11"/>
          <p:cNvSpPr txBox="1"/>
          <p:nvPr>
            <p:ph idx="7" type="body"/>
          </p:nvPr>
        </p:nvSpPr>
        <p:spPr>
          <a:xfrm>
            <a:off x="5883400" y="1553646"/>
            <a:ext cx="2617200" cy="468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49" name="Google Shape;149;p11"/>
          <p:cNvSpPr txBox="1"/>
          <p:nvPr>
            <p:ph idx="8" type="body"/>
          </p:nvPr>
        </p:nvSpPr>
        <p:spPr>
          <a:xfrm>
            <a:off x="650150" y="2160175"/>
            <a:ext cx="1287900" cy="1785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50" name="Google Shape;150;p11"/>
          <p:cNvSpPr txBox="1"/>
          <p:nvPr>
            <p:ph idx="9" type="body"/>
          </p:nvPr>
        </p:nvSpPr>
        <p:spPr>
          <a:xfrm>
            <a:off x="1880475" y="2160175"/>
            <a:ext cx="1287900" cy="1785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51" name="Google Shape;151;p11"/>
          <p:cNvSpPr txBox="1"/>
          <p:nvPr>
            <p:ph idx="13" type="body"/>
          </p:nvPr>
        </p:nvSpPr>
        <p:spPr>
          <a:xfrm>
            <a:off x="3266775" y="2160175"/>
            <a:ext cx="1287900" cy="1785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52" name="Google Shape;152;p11"/>
          <p:cNvSpPr txBox="1"/>
          <p:nvPr>
            <p:ph idx="14" type="body"/>
          </p:nvPr>
        </p:nvSpPr>
        <p:spPr>
          <a:xfrm>
            <a:off x="4497100" y="2160175"/>
            <a:ext cx="1287900" cy="1785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53" name="Google Shape;153;p11"/>
          <p:cNvSpPr txBox="1"/>
          <p:nvPr>
            <p:ph idx="15" type="body"/>
          </p:nvPr>
        </p:nvSpPr>
        <p:spPr>
          <a:xfrm>
            <a:off x="5883400" y="2160175"/>
            <a:ext cx="1287900" cy="1785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54" name="Google Shape;154;p11"/>
          <p:cNvSpPr txBox="1"/>
          <p:nvPr>
            <p:ph idx="16" type="body"/>
          </p:nvPr>
        </p:nvSpPr>
        <p:spPr>
          <a:xfrm>
            <a:off x="7113725" y="2160175"/>
            <a:ext cx="1287900" cy="17856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55" name="Google Shape;155;p11"/>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56" name="Google Shape;156;p11"/>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157" name="Google Shape;157;p11"/>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58" name="Google Shape;158;p11"/>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 1" type="titleOnly">
  <p:cSld name="TITLE_ONLY">
    <p:bg>
      <p:bgPr>
        <a:solidFill>
          <a:schemeClr val="accent1"/>
        </a:solidFill>
      </p:bgPr>
    </p:bg>
    <p:spTree>
      <p:nvGrpSpPr>
        <p:cNvPr id="934" name="Shape 934"/>
        <p:cNvGrpSpPr/>
        <p:nvPr/>
      </p:nvGrpSpPr>
      <p:grpSpPr>
        <a:xfrm>
          <a:off x="0" y="0"/>
          <a:ext cx="0" cy="0"/>
          <a:chOff x="0" y="0"/>
          <a:chExt cx="0" cy="0"/>
        </a:xfrm>
      </p:grpSpPr>
      <p:sp>
        <p:nvSpPr>
          <p:cNvPr id="935" name="Google Shape;935;p10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lt2"/>
                </a:solidFill>
                <a:latin typeface="Archivo"/>
                <a:ea typeface="Archivo"/>
                <a:cs typeface="Archivo"/>
                <a:sym typeface="Archivo"/>
              </a:defRPr>
            </a:lvl1pPr>
            <a:lvl2pPr lvl="1">
              <a:buNone/>
              <a:defRPr>
                <a:solidFill>
                  <a:schemeClr val="lt2"/>
                </a:solidFill>
                <a:latin typeface="Archivo"/>
                <a:ea typeface="Archivo"/>
                <a:cs typeface="Archivo"/>
                <a:sym typeface="Archivo"/>
              </a:defRPr>
            </a:lvl2pPr>
            <a:lvl3pPr lvl="2">
              <a:buNone/>
              <a:defRPr>
                <a:solidFill>
                  <a:schemeClr val="lt2"/>
                </a:solidFill>
                <a:latin typeface="Archivo"/>
                <a:ea typeface="Archivo"/>
                <a:cs typeface="Archivo"/>
                <a:sym typeface="Archivo"/>
              </a:defRPr>
            </a:lvl3pPr>
            <a:lvl4pPr lvl="3">
              <a:buNone/>
              <a:defRPr>
                <a:solidFill>
                  <a:schemeClr val="lt2"/>
                </a:solidFill>
                <a:latin typeface="Archivo"/>
                <a:ea typeface="Archivo"/>
                <a:cs typeface="Archivo"/>
                <a:sym typeface="Archivo"/>
              </a:defRPr>
            </a:lvl4pPr>
            <a:lvl5pPr lvl="4">
              <a:buNone/>
              <a:defRPr>
                <a:solidFill>
                  <a:schemeClr val="lt2"/>
                </a:solidFill>
                <a:latin typeface="Archivo"/>
                <a:ea typeface="Archivo"/>
                <a:cs typeface="Archivo"/>
                <a:sym typeface="Archivo"/>
              </a:defRPr>
            </a:lvl5pPr>
            <a:lvl6pPr lvl="5">
              <a:buNone/>
              <a:defRPr>
                <a:solidFill>
                  <a:schemeClr val="lt2"/>
                </a:solidFill>
                <a:latin typeface="Archivo"/>
                <a:ea typeface="Archivo"/>
                <a:cs typeface="Archivo"/>
                <a:sym typeface="Archivo"/>
              </a:defRPr>
            </a:lvl6pPr>
            <a:lvl7pPr lvl="6">
              <a:buNone/>
              <a:defRPr>
                <a:solidFill>
                  <a:schemeClr val="lt2"/>
                </a:solidFill>
                <a:latin typeface="Archivo"/>
                <a:ea typeface="Archivo"/>
                <a:cs typeface="Archivo"/>
                <a:sym typeface="Archivo"/>
              </a:defRPr>
            </a:lvl7pPr>
            <a:lvl8pPr lvl="7">
              <a:buNone/>
              <a:defRPr>
                <a:solidFill>
                  <a:schemeClr val="lt2"/>
                </a:solidFill>
                <a:latin typeface="Archivo"/>
                <a:ea typeface="Archivo"/>
                <a:cs typeface="Archivo"/>
                <a:sym typeface="Archivo"/>
              </a:defRPr>
            </a:lvl8pPr>
            <a:lvl9pPr lvl="8">
              <a:buNone/>
              <a:defRPr>
                <a:solidFill>
                  <a:schemeClr val="lt2"/>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936" name="Google Shape;936;p103"/>
          <p:cNvSpPr/>
          <p:nvPr/>
        </p:nvSpPr>
        <p:spPr>
          <a:xfrm rot="-1801062">
            <a:off x="2491108" y="1169168"/>
            <a:ext cx="1000265" cy="335604"/>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37" name="Google Shape;937;p103"/>
          <p:cNvSpPr/>
          <p:nvPr/>
        </p:nvSpPr>
        <p:spPr>
          <a:xfrm rot="-1800278">
            <a:off x="5281949" y="744072"/>
            <a:ext cx="722299" cy="335604"/>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38" name="Google Shape;938;p103"/>
          <p:cNvSpPr/>
          <p:nvPr/>
        </p:nvSpPr>
        <p:spPr>
          <a:xfrm rot="-1800530">
            <a:off x="7223623" y="715274"/>
            <a:ext cx="1768928" cy="335604"/>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39" name="Google Shape;939;p103"/>
          <p:cNvSpPr/>
          <p:nvPr/>
        </p:nvSpPr>
        <p:spPr>
          <a:xfrm rot="-1800530">
            <a:off x="7720323" y="30842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40" name="Google Shape;940;p103"/>
          <p:cNvSpPr/>
          <p:nvPr/>
        </p:nvSpPr>
        <p:spPr>
          <a:xfrm rot="-1801062">
            <a:off x="-375417" y="3835418"/>
            <a:ext cx="1000265" cy="335604"/>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41" name="Google Shape;941;p103"/>
          <p:cNvSpPr/>
          <p:nvPr/>
        </p:nvSpPr>
        <p:spPr>
          <a:xfrm rot="-1800388">
            <a:off x="4944507" y="4154170"/>
            <a:ext cx="1083988" cy="335604"/>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42" name="Google Shape;942;p103"/>
          <p:cNvSpPr/>
          <p:nvPr/>
        </p:nvSpPr>
        <p:spPr>
          <a:xfrm rot="-1800278">
            <a:off x="1433349" y="3835422"/>
            <a:ext cx="722299" cy="335604"/>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43" name="Google Shape;943;p103"/>
          <p:cNvSpPr/>
          <p:nvPr/>
        </p:nvSpPr>
        <p:spPr>
          <a:xfrm rot="-1800530">
            <a:off x="-336302" y="9770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CUSTOM_8">
    <p:bg>
      <p:bgPr>
        <a:solidFill>
          <a:schemeClr val="dk2"/>
        </a:solidFill>
      </p:bgPr>
    </p:bg>
    <p:spTree>
      <p:nvGrpSpPr>
        <p:cNvPr id="944" name="Shape 944"/>
        <p:cNvGrpSpPr/>
        <p:nvPr/>
      </p:nvGrpSpPr>
      <p:grpSpPr>
        <a:xfrm>
          <a:off x="0" y="0"/>
          <a:ext cx="0" cy="0"/>
          <a:chOff x="0" y="0"/>
          <a:chExt cx="0" cy="0"/>
        </a:xfrm>
      </p:grpSpPr>
      <p:sp>
        <p:nvSpPr>
          <p:cNvPr id="945" name="Google Shape;945;p10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latin typeface="Archivo"/>
                <a:ea typeface="Archivo"/>
                <a:cs typeface="Archivo"/>
                <a:sym typeface="Archivo"/>
              </a:defRPr>
            </a:lvl1pPr>
            <a:lvl2pPr lvl="1" rtl="0">
              <a:buNone/>
              <a:defRPr>
                <a:solidFill>
                  <a:schemeClr val="dk1"/>
                </a:solidFill>
                <a:latin typeface="Archivo"/>
                <a:ea typeface="Archivo"/>
                <a:cs typeface="Archivo"/>
                <a:sym typeface="Archivo"/>
              </a:defRPr>
            </a:lvl2pPr>
            <a:lvl3pPr lvl="2" rtl="0">
              <a:buNone/>
              <a:defRPr>
                <a:solidFill>
                  <a:schemeClr val="dk1"/>
                </a:solidFill>
                <a:latin typeface="Archivo"/>
                <a:ea typeface="Archivo"/>
                <a:cs typeface="Archivo"/>
                <a:sym typeface="Archivo"/>
              </a:defRPr>
            </a:lvl3pPr>
            <a:lvl4pPr lvl="3" rtl="0">
              <a:buNone/>
              <a:defRPr>
                <a:solidFill>
                  <a:schemeClr val="dk1"/>
                </a:solidFill>
                <a:latin typeface="Archivo"/>
                <a:ea typeface="Archivo"/>
                <a:cs typeface="Archivo"/>
                <a:sym typeface="Archivo"/>
              </a:defRPr>
            </a:lvl4pPr>
            <a:lvl5pPr lvl="4" rtl="0">
              <a:buNone/>
              <a:defRPr>
                <a:solidFill>
                  <a:schemeClr val="dk1"/>
                </a:solidFill>
                <a:latin typeface="Archivo"/>
                <a:ea typeface="Archivo"/>
                <a:cs typeface="Archivo"/>
                <a:sym typeface="Archivo"/>
              </a:defRPr>
            </a:lvl5pPr>
            <a:lvl6pPr lvl="5" rtl="0">
              <a:buNone/>
              <a:defRPr>
                <a:solidFill>
                  <a:schemeClr val="dk1"/>
                </a:solidFill>
                <a:latin typeface="Archivo"/>
                <a:ea typeface="Archivo"/>
                <a:cs typeface="Archivo"/>
                <a:sym typeface="Archivo"/>
              </a:defRPr>
            </a:lvl6pPr>
            <a:lvl7pPr lvl="6" rtl="0">
              <a:buNone/>
              <a:defRPr>
                <a:solidFill>
                  <a:schemeClr val="dk1"/>
                </a:solidFill>
                <a:latin typeface="Archivo"/>
                <a:ea typeface="Archivo"/>
                <a:cs typeface="Archivo"/>
                <a:sym typeface="Archivo"/>
              </a:defRPr>
            </a:lvl7pPr>
            <a:lvl8pPr lvl="7" rtl="0">
              <a:buNone/>
              <a:defRPr>
                <a:solidFill>
                  <a:schemeClr val="dk1"/>
                </a:solidFill>
                <a:latin typeface="Archivo"/>
                <a:ea typeface="Archivo"/>
                <a:cs typeface="Archivo"/>
                <a:sym typeface="Archivo"/>
              </a:defRPr>
            </a:lvl8pPr>
            <a:lvl9pPr lvl="8" rtl="0">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946" name="Google Shape;946;p104"/>
          <p:cNvSpPr txBox="1"/>
          <p:nvPr>
            <p:ph type="title"/>
          </p:nvPr>
        </p:nvSpPr>
        <p:spPr>
          <a:xfrm>
            <a:off x="1081200" y="3046325"/>
            <a:ext cx="6981600" cy="616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1pPr>
            <a:lvl2pPr lvl="1"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2pPr>
            <a:lvl3pPr lvl="2"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3pPr>
            <a:lvl4pPr lvl="3"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4pPr>
            <a:lvl5pPr lvl="4"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5pPr>
            <a:lvl6pPr lvl="5"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6pPr>
            <a:lvl7pPr lvl="6"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7pPr>
            <a:lvl8pPr lvl="7"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8pPr>
            <a:lvl9pPr lvl="8"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9pPr>
          </a:lstStyle>
          <a:p/>
        </p:txBody>
      </p:sp>
      <p:sp>
        <p:nvSpPr>
          <p:cNvPr id="947" name="Google Shape;947;p104"/>
          <p:cNvSpPr/>
          <p:nvPr>
            <p:ph idx="2" type="pic"/>
          </p:nvPr>
        </p:nvSpPr>
        <p:spPr>
          <a:xfrm>
            <a:off x="3395850" y="389225"/>
            <a:ext cx="2352300" cy="2352300"/>
          </a:xfrm>
          <a:prstGeom prst="ellipse">
            <a:avLst/>
          </a:prstGeom>
          <a:noFill/>
          <a:ln>
            <a:noFill/>
          </a:ln>
        </p:spPr>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ONE_COLUMN_TEXT">
    <p:bg>
      <p:bgPr>
        <a:solidFill>
          <a:schemeClr val="dk2"/>
        </a:solidFill>
      </p:bgPr>
    </p:bg>
    <p:spTree>
      <p:nvGrpSpPr>
        <p:cNvPr id="948" name="Shape 948"/>
        <p:cNvGrpSpPr/>
        <p:nvPr/>
      </p:nvGrpSpPr>
      <p:grpSpPr>
        <a:xfrm>
          <a:off x="0" y="0"/>
          <a:ext cx="0" cy="0"/>
          <a:chOff x="0" y="0"/>
          <a:chExt cx="0" cy="0"/>
        </a:xfrm>
      </p:grpSpPr>
      <p:sp>
        <p:nvSpPr>
          <p:cNvPr id="949" name="Google Shape;949;p10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latin typeface="Archivo"/>
                <a:ea typeface="Archivo"/>
                <a:cs typeface="Archivo"/>
                <a:sym typeface="Archivo"/>
              </a:defRPr>
            </a:lvl1pPr>
            <a:lvl2pPr lvl="1" rtl="0">
              <a:buNone/>
              <a:defRPr>
                <a:solidFill>
                  <a:schemeClr val="dk1"/>
                </a:solidFill>
                <a:latin typeface="Archivo"/>
                <a:ea typeface="Archivo"/>
                <a:cs typeface="Archivo"/>
                <a:sym typeface="Archivo"/>
              </a:defRPr>
            </a:lvl2pPr>
            <a:lvl3pPr lvl="2" rtl="0">
              <a:buNone/>
              <a:defRPr>
                <a:solidFill>
                  <a:schemeClr val="dk1"/>
                </a:solidFill>
                <a:latin typeface="Archivo"/>
                <a:ea typeface="Archivo"/>
                <a:cs typeface="Archivo"/>
                <a:sym typeface="Archivo"/>
              </a:defRPr>
            </a:lvl3pPr>
            <a:lvl4pPr lvl="3" rtl="0">
              <a:buNone/>
              <a:defRPr>
                <a:solidFill>
                  <a:schemeClr val="dk1"/>
                </a:solidFill>
                <a:latin typeface="Archivo"/>
                <a:ea typeface="Archivo"/>
                <a:cs typeface="Archivo"/>
                <a:sym typeface="Archivo"/>
              </a:defRPr>
            </a:lvl4pPr>
            <a:lvl5pPr lvl="4" rtl="0">
              <a:buNone/>
              <a:defRPr>
                <a:solidFill>
                  <a:schemeClr val="dk1"/>
                </a:solidFill>
                <a:latin typeface="Archivo"/>
                <a:ea typeface="Archivo"/>
                <a:cs typeface="Archivo"/>
                <a:sym typeface="Archivo"/>
              </a:defRPr>
            </a:lvl5pPr>
            <a:lvl6pPr lvl="5" rtl="0">
              <a:buNone/>
              <a:defRPr>
                <a:solidFill>
                  <a:schemeClr val="dk1"/>
                </a:solidFill>
                <a:latin typeface="Archivo"/>
                <a:ea typeface="Archivo"/>
                <a:cs typeface="Archivo"/>
                <a:sym typeface="Archivo"/>
              </a:defRPr>
            </a:lvl6pPr>
            <a:lvl7pPr lvl="6" rtl="0">
              <a:buNone/>
              <a:defRPr>
                <a:solidFill>
                  <a:schemeClr val="dk1"/>
                </a:solidFill>
                <a:latin typeface="Archivo"/>
                <a:ea typeface="Archivo"/>
                <a:cs typeface="Archivo"/>
                <a:sym typeface="Archivo"/>
              </a:defRPr>
            </a:lvl7pPr>
            <a:lvl8pPr lvl="7" rtl="0">
              <a:buNone/>
              <a:defRPr>
                <a:solidFill>
                  <a:schemeClr val="dk1"/>
                </a:solidFill>
                <a:latin typeface="Archivo"/>
                <a:ea typeface="Archivo"/>
                <a:cs typeface="Archivo"/>
                <a:sym typeface="Archivo"/>
              </a:defRPr>
            </a:lvl8pPr>
            <a:lvl9pPr lvl="8" rtl="0">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950" name="Google Shape;950;p105"/>
          <p:cNvSpPr txBox="1"/>
          <p:nvPr>
            <p:ph type="title"/>
          </p:nvPr>
        </p:nvSpPr>
        <p:spPr>
          <a:xfrm>
            <a:off x="1081200" y="2131925"/>
            <a:ext cx="6981600" cy="616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1pPr>
            <a:lvl2pPr lvl="1"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2pPr>
            <a:lvl3pPr lvl="2"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3pPr>
            <a:lvl4pPr lvl="3"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4pPr>
            <a:lvl5pPr lvl="4"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5pPr>
            <a:lvl6pPr lvl="5"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6pPr>
            <a:lvl7pPr lvl="6"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7pPr>
            <a:lvl8pPr lvl="7"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8pPr>
            <a:lvl9pPr lvl="8"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swer 1">
  <p:cSld name="MAIN_POINT">
    <p:bg>
      <p:bgPr>
        <a:solidFill>
          <a:schemeClr val="dk2"/>
        </a:solidFill>
      </p:bgPr>
    </p:bg>
    <p:spTree>
      <p:nvGrpSpPr>
        <p:cNvPr id="951" name="Shape 951"/>
        <p:cNvGrpSpPr/>
        <p:nvPr/>
      </p:nvGrpSpPr>
      <p:grpSpPr>
        <a:xfrm>
          <a:off x="0" y="0"/>
          <a:ext cx="0" cy="0"/>
          <a:chOff x="0" y="0"/>
          <a:chExt cx="0" cy="0"/>
        </a:xfrm>
      </p:grpSpPr>
      <p:sp>
        <p:nvSpPr>
          <p:cNvPr id="952" name="Google Shape;952;p10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dk1"/>
                </a:solidFill>
                <a:latin typeface="Archivo"/>
                <a:ea typeface="Archivo"/>
                <a:cs typeface="Archivo"/>
                <a:sym typeface="Archivo"/>
              </a:defRPr>
            </a:lvl1pPr>
            <a:lvl2pPr lvl="1">
              <a:buNone/>
              <a:defRPr>
                <a:solidFill>
                  <a:schemeClr val="dk1"/>
                </a:solidFill>
                <a:latin typeface="Archivo"/>
                <a:ea typeface="Archivo"/>
                <a:cs typeface="Archivo"/>
                <a:sym typeface="Archivo"/>
              </a:defRPr>
            </a:lvl2pPr>
            <a:lvl3pPr lvl="2">
              <a:buNone/>
              <a:defRPr>
                <a:solidFill>
                  <a:schemeClr val="dk1"/>
                </a:solidFill>
                <a:latin typeface="Archivo"/>
                <a:ea typeface="Archivo"/>
                <a:cs typeface="Archivo"/>
                <a:sym typeface="Archivo"/>
              </a:defRPr>
            </a:lvl3pPr>
            <a:lvl4pPr lvl="3">
              <a:buNone/>
              <a:defRPr>
                <a:solidFill>
                  <a:schemeClr val="dk1"/>
                </a:solidFill>
                <a:latin typeface="Archivo"/>
                <a:ea typeface="Archivo"/>
                <a:cs typeface="Archivo"/>
                <a:sym typeface="Archivo"/>
              </a:defRPr>
            </a:lvl4pPr>
            <a:lvl5pPr lvl="4">
              <a:buNone/>
              <a:defRPr>
                <a:solidFill>
                  <a:schemeClr val="dk1"/>
                </a:solidFill>
                <a:latin typeface="Archivo"/>
                <a:ea typeface="Archivo"/>
                <a:cs typeface="Archivo"/>
                <a:sym typeface="Archivo"/>
              </a:defRPr>
            </a:lvl5pPr>
            <a:lvl6pPr lvl="5">
              <a:buNone/>
              <a:defRPr>
                <a:solidFill>
                  <a:schemeClr val="dk1"/>
                </a:solidFill>
                <a:latin typeface="Archivo"/>
                <a:ea typeface="Archivo"/>
                <a:cs typeface="Archivo"/>
                <a:sym typeface="Archivo"/>
              </a:defRPr>
            </a:lvl6pPr>
            <a:lvl7pPr lvl="6">
              <a:buNone/>
              <a:defRPr>
                <a:solidFill>
                  <a:schemeClr val="dk1"/>
                </a:solidFill>
                <a:latin typeface="Archivo"/>
                <a:ea typeface="Archivo"/>
                <a:cs typeface="Archivo"/>
                <a:sym typeface="Archivo"/>
              </a:defRPr>
            </a:lvl7pPr>
            <a:lvl8pPr lvl="7">
              <a:buNone/>
              <a:defRPr>
                <a:solidFill>
                  <a:schemeClr val="dk1"/>
                </a:solidFill>
                <a:latin typeface="Archivo"/>
                <a:ea typeface="Archivo"/>
                <a:cs typeface="Archivo"/>
                <a:sym typeface="Archivo"/>
              </a:defRPr>
            </a:lvl8pPr>
            <a:lvl9pPr lvl="8">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953" name="Google Shape;953;p106"/>
          <p:cNvSpPr txBox="1"/>
          <p:nvPr>
            <p:ph type="title"/>
          </p:nvPr>
        </p:nvSpPr>
        <p:spPr>
          <a:xfrm>
            <a:off x="1125150" y="2895463"/>
            <a:ext cx="6893700" cy="616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1pPr>
            <a:lvl2pPr lvl="1"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2pPr>
            <a:lvl3pPr lvl="2"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3pPr>
            <a:lvl4pPr lvl="3"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4pPr>
            <a:lvl5pPr lvl="4"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5pPr>
            <a:lvl6pPr lvl="5"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6pPr>
            <a:lvl7pPr lvl="6"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7pPr>
            <a:lvl8pPr lvl="7"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8pPr>
            <a:lvl9pPr lvl="8"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9pPr>
          </a:lstStyle>
          <a:p/>
        </p:txBody>
      </p:sp>
      <p:grpSp>
        <p:nvGrpSpPr>
          <p:cNvPr id="954" name="Google Shape;954;p106"/>
          <p:cNvGrpSpPr/>
          <p:nvPr/>
        </p:nvGrpSpPr>
        <p:grpSpPr>
          <a:xfrm>
            <a:off x="-233865" y="1761997"/>
            <a:ext cx="9652059" cy="2883165"/>
            <a:chOff x="-254024" y="1761997"/>
            <a:chExt cx="9652059" cy="2883165"/>
          </a:xfrm>
        </p:grpSpPr>
        <p:grpSp>
          <p:nvGrpSpPr>
            <p:cNvPr id="955" name="Google Shape;955;p106"/>
            <p:cNvGrpSpPr/>
            <p:nvPr/>
          </p:nvGrpSpPr>
          <p:grpSpPr>
            <a:xfrm>
              <a:off x="-254024" y="1761997"/>
              <a:ext cx="9652059" cy="483185"/>
              <a:chOff x="-216025" y="2997075"/>
              <a:chExt cx="9618395" cy="481500"/>
            </a:xfrm>
          </p:grpSpPr>
          <p:sp>
            <p:nvSpPr>
              <p:cNvPr id="956" name="Google Shape;956;p106"/>
              <p:cNvSpPr/>
              <p:nvPr/>
            </p:nvSpPr>
            <p:spPr>
              <a:xfrm>
                <a:off x="-21602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57" name="Google Shape;957;p106"/>
              <p:cNvSpPr/>
              <p:nvPr/>
            </p:nvSpPr>
            <p:spPr>
              <a:xfrm>
                <a:off x="26486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58" name="Google Shape;958;p106"/>
              <p:cNvSpPr/>
              <p:nvPr/>
            </p:nvSpPr>
            <p:spPr>
              <a:xfrm>
                <a:off x="74575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59" name="Google Shape;959;p106"/>
              <p:cNvSpPr/>
              <p:nvPr/>
            </p:nvSpPr>
            <p:spPr>
              <a:xfrm>
                <a:off x="122664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0" name="Google Shape;960;p106"/>
              <p:cNvSpPr/>
              <p:nvPr/>
            </p:nvSpPr>
            <p:spPr>
              <a:xfrm>
                <a:off x="170753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1" name="Google Shape;961;p106"/>
              <p:cNvSpPr/>
              <p:nvPr/>
            </p:nvSpPr>
            <p:spPr>
              <a:xfrm>
                <a:off x="218842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2" name="Google Shape;962;p106"/>
              <p:cNvSpPr/>
              <p:nvPr/>
            </p:nvSpPr>
            <p:spPr>
              <a:xfrm>
                <a:off x="266931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3" name="Google Shape;963;p106"/>
              <p:cNvSpPr/>
              <p:nvPr/>
            </p:nvSpPr>
            <p:spPr>
              <a:xfrm>
                <a:off x="3150199"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4" name="Google Shape;964;p106"/>
              <p:cNvSpPr/>
              <p:nvPr/>
            </p:nvSpPr>
            <p:spPr>
              <a:xfrm>
                <a:off x="363108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5" name="Google Shape;965;p106"/>
              <p:cNvSpPr/>
              <p:nvPr/>
            </p:nvSpPr>
            <p:spPr>
              <a:xfrm>
                <a:off x="411197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6" name="Google Shape;966;p106"/>
              <p:cNvSpPr/>
              <p:nvPr/>
            </p:nvSpPr>
            <p:spPr>
              <a:xfrm>
                <a:off x="4592867"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7" name="Google Shape;967;p106"/>
              <p:cNvSpPr/>
              <p:nvPr/>
            </p:nvSpPr>
            <p:spPr>
              <a:xfrm>
                <a:off x="5073756"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8" name="Google Shape;968;p106"/>
              <p:cNvSpPr/>
              <p:nvPr/>
            </p:nvSpPr>
            <p:spPr>
              <a:xfrm>
                <a:off x="555464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69" name="Google Shape;969;p106"/>
              <p:cNvSpPr/>
              <p:nvPr/>
            </p:nvSpPr>
            <p:spPr>
              <a:xfrm>
                <a:off x="603553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0" name="Google Shape;970;p106"/>
              <p:cNvSpPr/>
              <p:nvPr/>
            </p:nvSpPr>
            <p:spPr>
              <a:xfrm>
                <a:off x="651642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1" name="Google Shape;971;p106"/>
              <p:cNvSpPr/>
              <p:nvPr/>
            </p:nvSpPr>
            <p:spPr>
              <a:xfrm>
                <a:off x="699731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2" name="Google Shape;972;p106"/>
              <p:cNvSpPr/>
              <p:nvPr/>
            </p:nvSpPr>
            <p:spPr>
              <a:xfrm>
                <a:off x="747820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3" name="Google Shape;973;p106"/>
              <p:cNvSpPr/>
              <p:nvPr/>
            </p:nvSpPr>
            <p:spPr>
              <a:xfrm>
                <a:off x="795909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4" name="Google Shape;974;p106"/>
              <p:cNvSpPr/>
              <p:nvPr/>
            </p:nvSpPr>
            <p:spPr>
              <a:xfrm>
                <a:off x="843998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5" name="Google Shape;975;p106"/>
              <p:cNvSpPr/>
              <p:nvPr/>
            </p:nvSpPr>
            <p:spPr>
              <a:xfrm>
                <a:off x="892087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976" name="Google Shape;976;p106"/>
            <p:cNvSpPr/>
            <p:nvPr/>
          </p:nvSpPr>
          <p:spPr>
            <a:xfrm>
              <a:off x="-49050" y="2007062"/>
              <a:ext cx="9187800" cy="2405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977" name="Google Shape;977;p106"/>
            <p:cNvGrpSpPr/>
            <p:nvPr/>
          </p:nvGrpSpPr>
          <p:grpSpPr>
            <a:xfrm>
              <a:off x="-254024" y="4161976"/>
              <a:ext cx="9652059" cy="483185"/>
              <a:chOff x="-216025" y="2997075"/>
              <a:chExt cx="9618395" cy="481500"/>
            </a:xfrm>
          </p:grpSpPr>
          <p:sp>
            <p:nvSpPr>
              <p:cNvPr id="978" name="Google Shape;978;p106"/>
              <p:cNvSpPr/>
              <p:nvPr/>
            </p:nvSpPr>
            <p:spPr>
              <a:xfrm>
                <a:off x="-21602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9" name="Google Shape;979;p106"/>
              <p:cNvSpPr/>
              <p:nvPr/>
            </p:nvSpPr>
            <p:spPr>
              <a:xfrm>
                <a:off x="26486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0" name="Google Shape;980;p106"/>
              <p:cNvSpPr/>
              <p:nvPr/>
            </p:nvSpPr>
            <p:spPr>
              <a:xfrm>
                <a:off x="74575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1" name="Google Shape;981;p106"/>
              <p:cNvSpPr/>
              <p:nvPr/>
            </p:nvSpPr>
            <p:spPr>
              <a:xfrm>
                <a:off x="122664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2" name="Google Shape;982;p106"/>
              <p:cNvSpPr/>
              <p:nvPr/>
            </p:nvSpPr>
            <p:spPr>
              <a:xfrm>
                <a:off x="170753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3" name="Google Shape;983;p106"/>
              <p:cNvSpPr/>
              <p:nvPr/>
            </p:nvSpPr>
            <p:spPr>
              <a:xfrm>
                <a:off x="218842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4" name="Google Shape;984;p106"/>
              <p:cNvSpPr/>
              <p:nvPr/>
            </p:nvSpPr>
            <p:spPr>
              <a:xfrm>
                <a:off x="266931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5" name="Google Shape;985;p106"/>
              <p:cNvSpPr/>
              <p:nvPr/>
            </p:nvSpPr>
            <p:spPr>
              <a:xfrm>
                <a:off x="3150199"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6" name="Google Shape;986;p106"/>
              <p:cNvSpPr/>
              <p:nvPr/>
            </p:nvSpPr>
            <p:spPr>
              <a:xfrm>
                <a:off x="363108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7" name="Google Shape;987;p106"/>
              <p:cNvSpPr/>
              <p:nvPr/>
            </p:nvSpPr>
            <p:spPr>
              <a:xfrm>
                <a:off x="411197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8" name="Google Shape;988;p106"/>
              <p:cNvSpPr/>
              <p:nvPr/>
            </p:nvSpPr>
            <p:spPr>
              <a:xfrm>
                <a:off x="4592867"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89" name="Google Shape;989;p106"/>
              <p:cNvSpPr/>
              <p:nvPr/>
            </p:nvSpPr>
            <p:spPr>
              <a:xfrm>
                <a:off x="5073756"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0" name="Google Shape;990;p106"/>
              <p:cNvSpPr/>
              <p:nvPr/>
            </p:nvSpPr>
            <p:spPr>
              <a:xfrm>
                <a:off x="555464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1" name="Google Shape;991;p106"/>
              <p:cNvSpPr/>
              <p:nvPr/>
            </p:nvSpPr>
            <p:spPr>
              <a:xfrm>
                <a:off x="603553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2" name="Google Shape;992;p106"/>
              <p:cNvSpPr/>
              <p:nvPr/>
            </p:nvSpPr>
            <p:spPr>
              <a:xfrm>
                <a:off x="651642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3" name="Google Shape;993;p106"/>
              <p:cNvSpPr/>
              <p:nvPr/>
            </p:nvSpPr>
            <p:spPr>
              <a:xfrm>
                <a:off x="699731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4" name="Google Shape;994;p106"/>
              <p:cNvSpPr/>
              <p:nvPr/>
            </p:nvSpPr>
            <p:spPr>
              <a:xfrm>
                <a:off x="747820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5" name="Google Shape;995;p106"/>
              <p:cNvSpPr/>
              <p:nvPr/>
            </p:nvSpPr>
            <p:spPr>
              <a:xfrm>
                <a:off x="795909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6" name="Google Shape;996;p106"/>
              <p:cNvSpPr/>
              <p:nvPr/>
            </p:nvSpPr>
            <p:spPr>
              <a:xfrm>
                <a:off x="843998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97" name="Google Shape;997;p106"/>
              <p:cNvSpPr/>
              <p:nvPr/>
            </p:nvSpPr>
            <p:spPr>
              <a:xfrm>
                <a:off x="892087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sp>
        <p:nvSpPr>
          <p:cNvPr id="998" name="Google Shape;998;p106"/>
          <p:cNvSpPr txBox="1"/>
          <p:nvPr>
            <p:ph idx="2" type="title"/>
          </p:nvPr>
        </p:nvSpPr>
        <p:spPr>
          <a:xfrm>
            <a:off x="1125150" y="2895463"/>
            <a:ext cx="6893700" cy="61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1pPr>
            <a:lvl2pPr lvl="1"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2pPr>
            <a:lvl3pPr lvl="2"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3pPr>
            <a:lvl4pPr lvl="3"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4pPr>
            <a:lvl5pPr lvl="4"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5pPr>
            <a:lvl6pPr lvl="5"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6pPr>
            <a:lvl7pPr lvl="6"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7pPr>
            <a:lvl8pPr lvl="7"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8pPr>
            <a:lvl9pPr lvl="8"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 2">
  <p:cSld name="SECTION_TITLE_AND_DESCRIPTION">
    <p:bg>
      <p:bgPr>
        <a:solidFill>
          <a:schemeClr val="lt2"/>
        </a:solidFill>
      </p:bgPr>
    </p:bg>
    <p:spTree>
      <p:nvGrpSpPr>
        <p:cNvPr id="999" name="Shape 999"/>
        <p:cNvGrpSpPr/>
        <p:nvPr/>
      </p:nvGrpSpPr>
      <p:grpSpPr>
        <a:xfrm>
          <a:off x="0" y="0"/>
          <a:ext cx="0" cy="0"/>
          <a:chOff x="0" y="0"/>
          <a:chExt cx="0" cy="0"/>
        </a:xfrm>
      </p:grpSpPr>
      <p:sp>
        <p:nvSpPr>
          <p:cNvPr id="1000" name="Google Shape;1000;p1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accent1"/>
                </a:solidFill>
                <a:latin typeface="Archivo"/>
                <a:ea typeface="Archivo"/>
                <a:cs typeface="Archivo"/>
                <a:sym typeface="Archivo"/>
              </a:defRPr>
            </a:lvl1pPr>
            <a:lvl2pPr lvl="1" rtl="0">
              <a:buNone/>
              <a:defRPr>
                <a:solidFill>
                  <a:schemeClr val="accent1"/>
                </a:solidFill>
                <a:latin typeface="Archivo"/>
                <a:ea typeface="Archivo"/>
                <a:cs typeface="Archivo"/>
                <a:sym typeface="Archivo"/>
              </a:defRPr>
            </a:lvl2pPr>
            <a:lvl3pPr lvl="2" rtl="0">
              <a:buNone/>
              <a:defRPr>
                <a:solidFill>
                  <a:schemeClr val="accent1"/>
                </a:solidFill>
                <a:latin typeface="Archivo"/>
                <a:ea typeface="Archivo"/>
                <a:cs typeface="Archivo"/>
                <a:sym typeface="Archivo"/>
              </a:defRPr>
            </a:lvl3pPr>
            <a:lvl4pPr lvl="3" rtl="0">
              <a:buNone/>
              <a:defRPr>
                <a:solidFill>
                  <a:schemeClr val="accent1"/>
                </a:solidFill>
                <a:latin typeface="Archivo"/>
                <a:ea typeface="Archivo"/>
                <a:cs typeface="Archivo"/>
                <a:sym typeface="Archivo"/>
              </a:defRPr>
            </a:lvl4pPr>
            <a:lvl5pPr lvl="4" rtl="0">
              <a:buNone/>
              <a:defRPr>
                <a:solidFill>
                  <a:schemeClr val="accent1"/>
                </a:solidFill>
                <a:latin typeface="Archivo"/>
                <a:ea typeface="Archivo"/>
                <a:cs typeface="Archivo"/>
                <a:sym typeface="Archivo"/>
              </a:defRPr>
            </a:lvl5pPr>
            <a:lvl6pPr lvl="5" rtl="0">
              <a:buNone/>
              <a:defRPr>
                <a:solidFill>
                  <a:schemeClr val="accent1"/>
                </a:solidFill>
                <a:latin typeface="Archivo"/>
                <a:ea typeface="Archivo"/>
                <a:cs typeface="Archivo"/>
                <a:sym typeface="Archivo"/>
              </a:defRPr>
            </a:lvl6pPr>
            <a:lvl7pPr lvl="6" rtl="0">
              <a:buNone/>
              <a:defRPr>
                <a:solidFill>
                  <a:schemeClr val="accent1"/>
                </a:solidFill>
                <a:latin typeface="Archivo"/>
                <a:ea typeface="Archivo"/>
                <a:cs typeface="Archivo"/>
                <a:sym typeface="Archivo"/>
              </a:defRPr>
            </a:lvl7pPr>
            <a:lvl8pPr lvl="7" rtl="0">
              <a:buNone/>
              <a:defRPr>
                <a:solidFill>
                  <a:schemeClr val="accent1"/>
                </a:solidFill>
                <a:latin typeface="Archivo"/>
                <a:ea typeface="Archivo"/>
                <a:cs typeface="Archivo"/>
                <a:sym typeface="Archivo"/>
              </a:defRPr>
            </a:lvl8pPr>
            <a:lvl9pPr lvl="8" rtl="0">
              <a:buNone/>
              <a:defRPr>
                <a:solidFill>
                  <a:schemeClr val="accent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1001" name="Google Shape;1001;p107"/>
          <p:cNvSpPr/>
          <p:nvPr/>
        </p:nvSpPr>
        <p:spPr>
          <a:xfrm rot="-1801062">
            <a:off x="2491108" y="969068"/>
            <a:ext cx="1000265" cy="335604"/>
          </a:xfrm>
          <a:prstGeom prst="roundRect">
            <a:avLst>
              <a:gd fmla="val 50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02" name="Google Shape;1002;p107"/>
          <p:cNvSpPr/>
          <p:nvPr/>
        </p:nvSpPr>
        <p:spPr>
          <a:xfrm rot="-1800278">
            <a:off x="5281949" y="744072"/>
            <a:ext cx="722299" cy="335604"/>
          </a:xfrm>
          <a:prstGeom prst="roundRect">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03" name="Google Shape;1003;p107"/>
          <p:cNvSpPr/>
          <p:nvPr/>
        </p:nvSpPr>
        <p:spPr>
          <a:xfrm rot="-1800530">
            <a:off x="7223623" y="715274"/>
            <a:ext cx="1768928" cy="335604"/>
          </a:xfrm>
          <a:prstGeom prst="roundRect">
            <a:avLst>
              <a:gd fmla="val 50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04" name="Google Shape;1004;p107"/>
          <p:cNvSpPr/>
          <p:nvPr/>
        </p:nvSpPr>
        <p:spPr>
          <a:xfrm rot="-1800530">
            <a:off x="7720323" y="30842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05" name="Google Shape;1005;p107"/>
          <p:cNvSpPr/>
          <p:nvPr/>
        </p:nvSpPr>
        <p:spPr>
          <a:xfrm rot="-1801062">
            <a:off x="-375417" y="3835418"/>
            <a:ext cx="1000265" cy="335604"/>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06" name="Google Shape;1006;p107"/>
          <p:cNvSpPr/>
          <p:nvPr/>
        </p:nvSpPr>
        <p:spPr>
          <a:xfrm rot="-1800388">
            <a:off x="4944507" y="4154170"/>
            <a:ext cx="1083988" cy="335604"/>
          </a:xfrm>
          <a:prstGeom prst="roundRect">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07" name="Google Shape;1007;p107"/>
          <p:cNvSpPr/>
          <p:nvPr/>
        </p:nvSpPr>
        <p:spPr>
          <a:xfrm rot="-1800278">
            <a:off x="1433349" y="3835422"/>
            <a:ext cx="722299" cy="335604"/>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08" name="Google Shape;1008;p107"/>
          <p:cNvSpPr/>
          <p:nvPr/>
        </p:nvSpPr>
        <p:spPr>
          <a:xfrm rot="-1800530">
            <a:off x="-336302" y="9770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APTION_ONLY">
    <p:bg>
      <p:bgPr>
        <a:solidFill>
          <a:schemeClr val="lt1"/>
        </a:solidFill>
      </p:bgPr>
    </p:bg>
    <p:spTree>
      <p:nvGrpSpPr>
        <p:cNvPr id="1009" name="Shape 1009"/>
        <p:cNvGrpSpPr/>
        <p:nvPr/>
      </p:nvGrpSpPr>
      <p:grpSpPr>
        <a:xfrm>
          <a:off x="0" y="0"/>
          <a:ext cx="0" cy="0"/>
          <a:chOff x="0" y="0"/>
          <a:chExt cx="0" cy="0"/>
        </a:xfrm>
      </p:grpSpPr>
      <p:sp>
        <p:nvSpPr>
          <p:cNvPr id="1010" name="Google Shape;1010;p1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latin typeface="Archivo"/>
                <a:ea typeface="Archivo"/>
                <a:cs typeface="Archivo"/>
                <a:sym typeface="Archivo"/>
              </a:defRPr>
            </a:lvl1pPr>
            <a:lvl2pPr lvl="1" rtl="0">
              <a:buNone/>
              <a:defRPr>
                <a:solidFill>
                  <a:schemeClr val="dk1"/>
                </a:solidFill>
                <a:latin typeface="Archivo"/>
                <a:ea typeface="Archivo"/>
                <a:cs typeface="Archivo"/>
                <a:sym typeface="Archivo"/>
              </a:defRPr>
            </a:lvl2pPr>
            <a:lvl3pPr lvl="2" rtl="0">
              <a:buNone/>
              <a:defRPr>
                <a:solidFill>
                  <a:schemeClr val="dk1"/>
                </a:solidFill>
                <a:latin typeface="Archivo"/>
                <a:ea typeface="Archivo"/>
                <a:cs typeface="Archivo"/>
                <a:sym typeface="Archivo"/>
              </a:defRPr>
            </a:lvl3pPr>
            <a:lvl4pPr lvl="3" rtl="0">
              <a:buNone/>
              <a:defRPr>
                <a:solidFill>
                  <a:schemeClr val="dk1"/>
                </a:solidFill>
                <a:latin typeface="Archivo"/>
                <a:ea typeface="Archivo"/>
                <a:cs typeface="Archivo"/>
                <a:sym typeface="Archivo"/>
              </a:defRPr>
            </a:lvl4pPr>
            <a:lvl5pPr lvl="4" rtl="0">
              <a:buNone/>
              <a:defRPr>
                <a:solidFill>
                  <a:schemeClr val="dk1"/>
                </a:solidFill>
                <a:latin typeface="Archivo"/>
                <a:ea typeface="Archivo"/>
                <a:cs typeface="Archivo"/>
                <a:sym typeface="Archivo"/>
              </a:defRPr>
            </a:lvl5pPr>
            <a:lvl6pPr lvl="5" rtl="0">
              <a:buNone/>
              <a:defRPr>
                <a:solidFill>
                  <a:schemeClr val="dk1"/>
                </a:solidFill>
                <a:latin typeface="Archivo"/>
                <a:ea typeface="Archivo"/>
                <a:cs typeface="Archivo"/>
                <a:sym typeface="Archivo"/>
              </a:defRPr>
            </a:lvl6pPr>
            <a:lvl7pPr lvl="6" rtl="0">
              <a:buNone/>
              <a:defRPr>
                <a:solidFill>
                  <a:schemeClr val="dk1"/>
                </a:solidFill>
                <a:latin typeface="Archivo"/>
                <a:ea typeface="Archivo"/>
                <a:cs typeface="Archivo"/>
                <a:sym typeface="Archivo"/>
              </a:defRPr>
            </a:lvl7pPr>
            <a:lvl8pPr lvl="7" rtl="0">
              <a:buNone/>
              <a:defRPr>
                <a:solidFill>
                  <a:schemeClr val="dk1"/>
                </a:solidFill>
                <a:latin typeface="Archivo"/>
                <a:ea typeface="Archivo"/>
                <a:cs typeface="Archivo"/>
                <a:sym typeface="Archivo"/>
              </a:defRPr>
            </a:lvl8pPr>
            <a:lvl9pPr lvl="8" rtl="0">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1011" name="Google Shape;1011;p108"/>
          <p:cNvSpPr txBox="1"/>
          <p:nvPr>
            <p:ph type="title"/>
          </p:nvPr>
        </p:nvSpPr>
        <p:spPr>
          <a:xfrm>
            <a:off x="1081200" y="2131925"/>
            <a:ext cx="6981600" cy="616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1pPr>
            <a:lvl2pPr lvl="1"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2pPr>
            <a:lvl3pPr lvl="2"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3pPr>
            <a:lvl4pPr lvl="3"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4pPr>
            <a:lvl5pPr lvl="4"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5pPr>
            <a:lvl6pPr lvl="5"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6pPr>
            <a:lvl7pPr lvl="6"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7pPr>
            <a:lvl8pPr lvl="7"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8pPr>
            <a:lvl9pPr lvl="8"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swer 2">
  <p:cSld name="BIG_NUMBER">
    <p:bg>
      <p:bgPr>
        <a:solidFill>
          <a:schemeClr val="lt1"/>
        </a:solidFill>
      </p:bgPr>
    </p:bg>
    <p:spTree>
      <p:nvGrpSpPr>
        <p:cNvPr id="1012" name="Shape 1012"/>
        <p:cNvGrpSpPr/>
        <p:nvPr/>
      </p:nvGrpSpPr>
      <p:grpSpPr>
        <a:xfrm>
          <a:off x="0" y="0"/>
          <a:ext cx="0" cy="0"/>
          <a:chOff x="0" y="0"/>
          <a:chExt cx="0" cy="0"/>
        </a:xfrm>
      </p:grpSpPr>
      <p:sp>
        <p:nvSpPr>
          <p:cNvPr id="1013" name="Google Shape;1013;p10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dk1"/>
                </a:solidFill>
                <a:latin typeface="Archivo"/>
                <a:ea typeface="Archivo"/>
                <a:cs typeface="Archivo"/>
                <a:sym typeface="Archivo"/>
              </a:defRPr>
            </a:lvl1pPr>
            <a:lvl2pPr lvl="1">
              <a:buNone/>
              <a:defRPr>
                <a:solidFill>
                  <a:schemeClr val="dk1"/>
                </a:solidFill>
                <a:latin typeface="Archivo"/>
                <a:ea typeface="Archivo"/>
                <a:cs typeface="Archivo"/>
                <a:sym typeface="Archivo"/>
              </a:defRPr>
            </a:lvl2pPr>
            <a:lvl3pPr lvl="2">
              <a:buNone/>
              <a:defRPr>
                <a:solidFill>
                  <a:schemeClr val="dk1"/>
                </a:solidFill>
                <a:latin typeface="Archivo"/>
                <a:ea typeface="Archivo"/>
                <a:cs typeface="Archivo"/>
                <a:sym typeface="Archivo"/>
              </a:defRPr>
            </a:lvl3pPr>
            <a:lvl4pPr lvl="3">
              <a:buNone/>
              <a:defRPr>
                <a:solidFill>
                  <a:schemeClr val="dk1"/>
                </a:solidFill>
                <a:latin typeface="Archivo"/>
                <a:ea typeface="Archivo"/>
                <a:cs typeface="Archivo"/>
                <a:sym typeface="Archivo"/>
              </a:defRPr>
            </a:lvl4pPr>
            <a:lvl5pPr lvl="4">
              <a:buNone/>
              <a:defRPr>
                <a:solidFill>
                  <a:schemeClr val="dk1"/>
                </a:solidFill>
                <a:latin typeface="Archivo"/>
                <a:ea typeface="Archivo"/>
                <a:cs typeface="Archivo"/>
                <a:sym typeface="Archivo"/>
              </a:defRPr>
            </a:lvl5pPr>
            <a:lvl6pPr lvl="5">
              <a:buNone/>
              <a:defRPr>
                <a:solidFill>
                  <a:schemeClr val="dk1"/>
                </a:solidFill>
                <a:latin typeface="Archivo"/>
                <a:ea typeface="Archivo"/>
                <a:cs typeface="Archivo"/>
                <a:sym typeface="Archivo"/>
              </a:defRPr>
            </a:lvl6pPr>
            <a:lvl7pPr lvl="6">
              <a:buNone/>
              <a:defRPr>
                <a:solidFill>
                  <a:schemeClr val="dk1"/>
                </a:solidFill>
                <a:latin typeface="Archivo"/>
                <a:ea typeface="Archivo"/>
                <a:cs typeface="Archivo"/>
                <a:sym typeface="Archivo"/>
              </a:defRPr>
            </a:lvl7pPr>
            <a:lvl8pPr lvl="7">
              <a:buNone/>
              <a:defRPr>
                <a:solidFill>
                  <a:schemeClr val="dk1"/>
                </a:solidFill>
                <a:latin typeface="Archivo"/>
                <a:ea typeface="Archivo"/>
                <a:cs typeface="Archivo"/>
                <a:sym typeface="Archivo"/>
              </a:defRPr>
            </a:lvl8pPr>
            <a:lvl9pPr lvl="8">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grpSp>
        <p:nvGrpSpPr>
          <p:cNvPr id="1014" name="Google Shape;1014;p109"/>
          <p:cNvGrpSpPr/>
          <p:nvPr/>
        </p:nvGrpSpPr>
        <p:grpSpPr>
          <a:xfrm>
            <a:off x="-216024" y="2295384"/>
            <a:ext cx="9652059" cy="1617090"/>
            <a:chOff x="-216025" y="2571750"/>
            <a:chExt cx="9618395" cy="1611450"/>
          </a:xfrm>
        </p:grpSpPr>
        <p:grpSp>
          <p:nvGrpSpPr>
            <p:cNvPr id="1015" name="Google Shape;1015;p109"/>
            <p:cNvGrpSpPr/>
            <p:nvPr/>
          </p:nvGrpSpPr>
          <p:grpSpPr>
            <a:xfrm>
              <a:off x="-216025" y="2571750"/>
              <a:ext cx="9618395" cy="481500"/>
              <a:chOff x="-216025" y="2997075"/>
              <a:chExt cx="9618395" cy="481500"/>
            </a:xfrm>
          </p:grpSpPr>
          <p:sp>
            <p:nvSpPr>
              <p:cNvPr id="1016" name="Google Shape;1016;p109"/>
              <p:cNvSpPr/>
              <p:nvPr/>
            </p:nvSpPr>
            <p:spPr>
              <a:xfrm>
                <a:off x="-21602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17" name="Google Shape;1017;p109"/>
              <p:cNvSpPr/>
              <p:nvPr/>
            </p:nvSpPr>
            <p:spPr>
              <a:xfrm>
                <a:off x="26486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18" name="Google Shape;1018;p109"/>
              <p:cNvSpPr/>
              <p:nvPr/>
            </p:nvSpPr>
            <p:spPr>
              <a:xfrm>
                <a:off x="74575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19" name="Google Shape;1019;p109"/>
              <p:cNvSpPr/>
              <p:nvPr/>
            </p:nvSpPr>
            <p:spPr>
              <a:xfrm>
                <a:off x="122664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0" name="Google Shape;1020;p109"/>
              <p:cNvSpPr/>
              <p:nvPr/>
            </p:nvSpPr>
            <p:spPr>
              <a:xfrm>
                <a:off x="170753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1" name="Google Shape;1021;p109"/>
              <p:cNvSpPr/>
              <p:nvPr/>
            </p:nvSpPr>
            <p:spPr>
              <a:xfrm>
                <a:off x="218842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2" name="Google Shape;1022;p109"/>
              <p:cNvSpPr/>
              <p:nvPr/>
            </p:nvSpPr>
            <p:spPr>
              <a:xfrm>
                <a:off x="266931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3" name="Google Shape;1023;p109"/>
              <p:cNvSpPr/>
              <p:nvPr/>
            </p:nvSpPr>
            <p:spPr>
              <a:xfrm>
                <a:off x="3150199"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4" name="Google Shape;1024;p109"/>
              <p:cNvSpPr/>
              <p:nvPr/>
            </p:nvSpPr>
            <p:spPr>
              <a:xfrm>
                <a:off x="363108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5" name="Google Shape;1025;p109"/>
              <p:cNvSpPr/>
              <p:nvPr/>
            </p:nvSpPr>
            <p:spPr>
              <a:xfrm>
                <a:off x="411197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6" name="Google Shape;1026;p109"/>
              <p:cNvSpPr/>
              <p:nvPr/>
            </p:nvSpPr>
            <p:spPr>
              <a:xfrm>
                <a:off x="4592867"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7" name="Google Shape;1027;p109"/>
              <p:cNvSpPr/>
              <p:nvPr/>
            </p:nvSpPr>
            <p:spPr>
              <a:xfrm>
                <a:off x="5073756"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8" name="Google Shape;1028;p109"/>
              <p:cNvSpPr/>
              <p:nvPr/>
            </p:nvSpPr>
            <p:spPr>
              <a:xfrm>
                <a:off x="555464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29" name="Google Shape;1029;p109"/>
              <p:cNvSpPr/>
              <p:nvPr/>
            </p:nvSpPr>
            <p:spPr>
              <a:xfrm>
                <a:off x="603553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0" name="Google Shape;1030;p109"/>
              <p:cNvSpPr/>
              <p:nvPr/>
            </p:nvSpPr>
            <p:spPr>
              <a:xfrm>
                <a:off x="651642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1" name="Google Shape;1031;p109"/>
              <p:cNvSpPr/>
              <p:nvPr/>
            </p:nvSpPr>
            <p:spPr>
              <a:xfrm>
                <a:off x="699731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2" name="Google Shape;1032;p109"/>
              <p:cNvSpPr/>
              <p:nvPr/>
            </p:nvSpPr>
            <p:spPr>
              <a:xfrm>
                <a:off x="747820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3" name="Google Shape;1033;p109"/>
              <p:cNvSpPr/>
              <p:nvPr/>
            </p:nvSpPr>
            <p:spPr>
              <a:xfrm>
                <a:off x="795909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4" name="Google Shape;1034;p109"/>
              <p:cNvSpPr/>
              <p:nvPr/>
            </p:nvSpPr>
            <p:spPr>
              <a:xfrm>
                <a:off x="843998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5" name="Google Shape;1035;p109"/>
              <p:cNvSpPr/>
              <p:nvPr/>
            </p:nvSpPr>
            <p:spPr>
              <a:xfrm>
                <a:off x="892087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036" name="Google Shape;1036;p109"/>
            <p:cNvSpPr/>
            <p:nvPr/>
          </p:nvSpPr>
          <p:spPr>
            <a:xfrm>
              <a:off x="-11775" y="2813025"/>
              <a:ext cx="9155700" cy="1141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1037" name="Google Shape;1037;p109"/>
            <p:cNvGrpSpPr/>
            <p:nvPr/>
          </p:nvGrpSpPr>
          <p:grpSpPr>
            <a:xfrm>
              <a:off x="-216025" y="3701700"/>
              <a:ext cx="9618395" cy="481500"/>
              <a:chOff x="-216025" y="2997075"/>
              <a:chExt cx="9618395" cy="481500"/>
            </a:xfrm>
          </p:grpSpPr>
          <p:sp>
            <p:nvSpPr>
              <p:cNvPr id="1038" name="Google Shape;1038;p109"/>
              <p:cNvSpPr/>
              <p:nvPr/>
            </p:nvSpPr>
            <p:spPr>
              <a:xfrm>
                <a:off x="-21602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9" name="Google Shape;1039;p109"/>
              <p:cNvSpPr/>
              <p:nvPr/>
            </p:nvSpPr>
            <p:spPr>
              <a:xfrm>
                <a:off x="26486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0" name="Google Shape;1040;p109"/>
              <p:cNvSpPr/>
              <p:nvPr/>
            </p:nvSpPr>
            <p:spPr>
              <a:xfrm>
                <a:off x="74575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1" name="Google Shape;1041;p109"/>
              <p:cNvSpPr/>
              <p:nvPr/>
            </p:nvSpPr>
            <p:spPr>
              <a:xfrm>
                <a:off x="122664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2" name="Google Shape;1042;p109"/>
              <p:cNvSpPr/>
              <p:nvPr/>
            </p:nvSpPr>
            <p:spPr>
              <a:xfrm>
                <a:off x="170753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3" name="Google Shape;1043;p109"/>
              <p:cNvSpPr/>
              <p:nvPr/>
            </p:nvSpPr>
            <p:spPr>
              <a:xfrm>
                <a:off x="218842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4" name="Google Shape;1044;p109"/>
              <p:cNvSpPr/>
              <p:nvPr/>
            </p:nvSpPr>
            <p:spPr>
              <a:xfrm>
                <a:off x="266931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5" name="Google Shape;1045;p109"/>
              <p:cNvSpPr/>
              <p:nvPr/>
            </p:nvSpPr>
            <p:spPr>
              <a:xfrm>
                <a:off x="3150199"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6" name="Google Shape;1046;p109"/>
              <p:cNvSpPr/>
              <p:nvPr/>
            </p:nvSpPr>
            <p:spPr>
              <a:xfrm>
                <a:off x="363108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7" name="Google Shape;1047;p109"/>
              <p:cNvSpPr/>
              <p:nvPr/>
            </p:nvSpPr>
            <p:spPr>
              <a:xfrm>
                <a:off x="411197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8" name="Google Shape;1048;p109"/>
              <p:cNvSpPr/>
              <p:nvPr/>
            </p:nvSpPr>
            <p:spPr>
              <a:xfrm>
                <a:off x="4592867"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9" name="Google Shape;1049;p109"/>
              <p:cNvSpPr/>
              <p:nvPr/>
            </p:nvSpPr>
            <p:spPr>
              <a:xfrm>
                <a:off x="5073756"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0" name="Google Shape;1050;p109"/>
              <p:cNvSpPr/>
              <p:nvPr/>
            </p:nvSpPr>
            <p:spPr>
              <a:xfrm>
                <a:off x="555464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1" name="Google Shape;1051;p109"/>
              <p:cNvSpPr/>
              <p:nvPr/>
            </p:nvSpPr>
            <p:spPr>
              <a:xfrm>
                <a:off x="603553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2" name="Google Shape;1052;p109"/>
              <p:cNvSpPr/>
              <p:nvPr/>
            </p:nvSpPr>
            <p:spPr>
              <a:xfrm>
                <a:off x="651642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3" name="Google Shape;1053;p109"/>
              <p:cNvSpPr/>
              <p:nvPr/>
            </p:nvSpPr>
            <p:spPr>
              <a:xfrm>
                <a:off x="699731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4" name="Google Shape;1054;p109"/>
              <p:cNvSpPr/>
              <p:nvPr/>
            </p:nvSpPr>
            <p:spPr>
              <a:xfrm>
                <a:off x="747820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5" name="Google Shape;1055;p109"/>
              <p:cNvSpPr/>
              <p:nvPr/>
            </p:nvSpPr>
            <p:spPr>
              <a:xfrm>
                <a:off x="795909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6" name="Google Shape;1056;p109"/>
              <p:cNvSpPr/>
              <p:nvPr/>
            </p:nvSpPr>
            <p:spPr>
              <a:xfrm>
                <a:off x="843998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7" name="Google Shape;1057;p109"/>
              <p:cNvSpPr/>
              <p:nvPr/>
            </p:nvSpPr>
            <p:spPr>
              <a:xfrm>
                <a:off x="892087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sp>
        <p:nvSpPr>
          <p:cNvPr id="1058" name="Google Shape;1058;p109"/>
          <p:cNvSpPr txBox="1"/>
          <p:nvPr>
            <p:ph type="title"/>
          </p:nvPr>
        </p:nvSpPr>
        <p:spPr>
          <a:xfrm>
            <a:off x="1146325" y="2798675"/>
            <a:ext cx="6893700" cy="61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1pPr>
            <a:lvl2pPr lvl="1"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2pPr>
            <a:lvl3pPr lvl="2"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3pPr>
            <a:lvl4pPr lvl="3"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4pPr>
            <a:lvl5pPr lvl="4"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5pPr>
            <a:lvl6pPr lvl="5"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6pPr>
            <a:lvl7pPr lvl="6"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7pPr>
            <a:lvl8pPr lvl="7"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8pPr>
            <a:lvl9pPr lvl="8"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 3">
  <p:cSld name="CUSTOM_2">
    <p:bg>
      <p:bgPr>
        <a:solidFill>
          <a:schemeClr val="dk1"/>
        </a:solidFill>
      </p:bgPr>
    </p:bg>
    <p:spTree>
      <p:nvGrpSpPr>
        <p:cNvPr id="1059" name="Shape 1059"/>
        <p:cNvGrpSpPr/>
        <p:nvPr/>
      </p:nvGrpSpPr>
      <p:grpSpPr>
        <a:xfrm>
          <a:off x="0" y="0"/>
          <a:ext cx="0" cy="0"/>
          <a:chOff x="0" y="0"/>
          <a:chExt cx="0" cy="0"/>
        </a:xfrm>
      </p:grpSpPr>
      <p:sp>
        <p:nvSpPr>
          <p:cNvPr id="1060" name="Google Shape;1060;p1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latin typeface="Archivo"/>
                <a:ea typeface="Archivo"/>
                <a:cs typeface="Archivo"/>
                <a:sym typeface="Archivo"/>
              </a:defRPr>
            </a:lvl1pPr>
            <a:lvl2pPr lvl="1" rtl="0">
              <a:buNone/>
              <a:defRPr>
                <a:solidFill>
                  <a:schemeClr val="lt1"/>
                </a:solidFill>
                <a:latin typeface="Archivo"/>
                <a:ea typeface="Archivo"/>
                <a:cs typeface="Archivo"/>
                <a:sym typeface="Archivo"/>
              </a:defRPr>
            </a:lvl2pPr>
            <a:lvl3pPr lvl="2" rtl="0">
              <a:buNone/>
              <a:defRPr>
                <a:solidFill>
                  <a:schemeClr val="lt1"/>
                </a:solidFill>
                <a:latin typeface="Archivo"/>
                <a:ea typeface="Archivo"/>
                <a:cs typeface="Archivo"/>
                <a:sym typeface="Archivo"/>
              </a:defRPr>
            </a:lvl3pPr>
            <a:lvl4pPr lvl="3" rtl="0">
              <a:buNone/>
              <a:defRPr>
                <a:solidFill>
                  <a:schemeClr val="lt1"/>
                </a:solidFill>
                <a:latin typeface="Archivo"/>
                <a:ea typeface="Archivo"/>
                <a:cs typeface="Archivo"/>
                <a:sym typeface="Archivo"/>
              </a:defRPr>
            </a:lvl4pPr>
            <a:lvl5pPr lvl="4" rtl="0">
              <a:buNone/>
              <a:defRPr>
                <a:solidFill>
                  <a:schemeClr val="lt1"/>
                </a:solidFill>
                <a:latin typeface="Archivo"/>
                <a:ea typeface="Archivo"/>
                <a:cs typeface="Archivo"/>
                <a:sym typeface="Archivo"/>
              </a:defRPr>
            </a:lvl5pPr>
            <a:lvl6pPr lvl="5" rtl="0">
              <a:buNone/>
              <a:defRPr>
                <a:solidFill>
                  <a:schemeClr val="lt1"/>
                </a:solidFill>
                <a:latin typeface="Archivo"/>
                <a:ea typeface="Archivo"/>
                <a:cs typeface="Archivo"/>
                <a:sym typeface="Archivo"/>
              </a:defRPr>
            </a:lvl6pPr>
            <a:lvl7pPr lvl="6" rtl="0">
              <a:buNone/>
              <a:defRPr>
                <a:solidFill>
                  <a:schemeClr val="lt1"/>
                </a:solidFill>
                <a:latin typeface="Archivo"/>
                <a:ea typeface="Archivo"/>
                <a:cs typeface="Archivo"/>
                <a:sym typeface="Archivo"/>
              </a:defRPr>
            </a:lvl7pPr>
            <a:lvl8pPr lvl="7" rtl="0">
              <a:buNone/>
              <a:defRPr>
                <a:solidFill>
                  <a:schemeClr val="lt1"/>
                </a:solidFill>
                <a:latin typeface="Archivo"/>
                <a:ea typeface="Archivo"/>
                <a:cs typeface="Archivo"/>
                <a:sym typeface="Archivo"/>
              </a:defRPr>
            </a:lvl8pPr>
            <a:lvl9pPr lvl="8" rtl="0">
              <a:buNone/>
              <a:defRPr>
                <a:solidFill>
                  <a:schemeClr val="lt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1061" name="Google Shape;1061;p110"/>
          <p:cNvSpPr/>
          <p:nvPr/>
        </p:nvSpPr>
        <p:spPr>
          <a:xfrm rot="-1801062">
            <a:off x="2491108" y="969068"/>
            <a:ext cx="1000265" cy="335604"/>
          </a:xfrm>
          <a:prstGeom prst="roundRect">
            <a:avLst>
              <a:gd fmla="val 50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62" name="Google Shape;1062;p110"/>
          <p:cNvSpPr/>
          <p:nvPr/>
        </p:nvSpPr>
        <p:spPr>
          <a:xfrm rot="-1800278">
            <a:off x="5281949" y="744072"/>
            <a:ext cx="722299" cy="335604"/>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63" name="Google Shape;1063;p110"/>
          <p:cNvSpPr/>
          <p:nvPr/>
        </p:nvSpPr>
        <p:spPr>
          <a:xfrm rot="-1800530">
            <a:off x="7223623" y="715274"/>
            <a:ext cx="1768928" cy="335604"/>
          </a:xfrm>
          <a:prstGeom prst="roundRect">
            <a:avLst>
              <a:gd fmla="val 50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64" name="Google Shape;1064;p110"/>
          <p:cNvSpPr/>
          <p:nvPr/>
        </p:nvSpPr>
        <p:spPr>
          <a:xfrm rot="-1800530">
            <a:off x="7720323" y="30842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65" name="Google Shape;1065;p110"/>
          <p:cNvSpPr/>
          <p:nvPr/>
        </p:nvSpPr>
        <p:spPr>
          <a:xfrm rot="-1801062">
            <a:off x="-375417" y="3835418"/>
            <a:ext cx="1000265" cy="335604"/>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66" name="Google Shape;1066;p110"/>
          <p:cNvSpPr/>
          <p:nvPr/>
        </p:nvSpPr>
        <p:spPr>
          <a:xfrm rot="-1800388">
            <a:off x="4944507" y="4154170"/>
            <a:ext cx="1083988" cy="335604"/>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67" name="Google Shape;1067;p110"/>
          <p:cNvSpPr/>
          <p:nvPr/>
        </p:nvSpPr>
        <p:spPr>
          <a:xfrm rot="-1800278">
            <a:off x="1433349" y="3835422"/>
            <a:ext cx="722299" cy="335604"/>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068" name="Google Shape;1068;p110"/>
          <p:cNvSpPr/>
          <p:nvPr/>
        </p:nvSpPr>
        <p:spPr>
          <a:xfrm rot="-1800530">
            <a:off x="-336302" y="9770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3">
    <p:bg>
      <p:bgPr>
        <a:solidFill>
          <a:schemeClr val="lt2"/>
        </a:solidFill>
      </p:bgPr>
    </p:bg>
    <p:spTree>
      <p:nvGrpSpPr>
        <p:cNvPr id="1069" name="Shape 1069"/>
        <p:cNvGrpSpPr/>
        <p:nvPr/>
      </p:nvGrpSpPr>
      <p:grpSpPr>
        <a:xfrm>
          <a:off x="0" y="0"/>
          <a:ext cx="0" cy="0"/>
          <a:chOff x="0" y="0"/>
          <a:chExt cx="0" cy="0"/>
        </a:xfrm>
      </p:grpSpPr>
      <p:sp>
        <p:nvSpPr>
          <p:cNvPr id="1070" name="Google Shape;1070;p1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latin typeface="Archivo"/>
                <a:ea typeface="Archivo"/>
                <a:cs typeface="Archivo"/>
                <a:sym typeface="Archivo"/>
              </a:defRPr>
            </a:lvl1pPr>
            <a:lvl2pPr lvl="1" rtl="0">
              <a:buNone/>
              <a:defRPr>
                <a:solidFill>
                  <a:schemeClr val="dk1"/>
                </a:solidFill>
                <a:latin typeface="Archivo"/>
                <a:ea typeface="Archivo"/>
                <a:cs typeface="Archivo"/>
                <a:sym typeface="Archivo"/>
              </a:defRPr>
            </a:lvl2pPr>
            <a:lvl3pPr lvl="2" rtl="0">
              <a:buNone/>
              <a:defRPr>
                <a:solidFill>
                  <a:schemeClr val="dk1"/>
                </a:solidFill>
                <a:latin typeface="Archivo"/>
                <a:ea typeface="Archivo"/>
                <a:cs typeface="Archivo"/>
                <a:sym typeface="Archivo"/>
              </a:defRPr>
            </a:lvl3pPr>
            <a:lvl4pPr lvl="3" rtl="0">
              <a:buNone/>
              <a:defRPr>
                <a:solidFill>
                  <a:schemeClr val="dk1"/>
                </a:solidFill>
                <a:latin typeface="Archivo"/>
                <a:ea typeface="Archivo"/>
                <a:cs typeface="Archivo"/>
                <a:sym typeface="Archivo"/>
              </a:defRPr>
            </a:lvl4pPr>
            <a:lvl5pPr lvl="4" rtl="0">
              <a:buNone/>
              <a:defRPr>
                <a:solidFill>
                  <a:schemeClr val="dk1"/>
                </a:solidFill>
                <a:latin typeface="Archivo"/>
                <a:ea typeface="Archivo"/>
                <a:cs typeface="Archivo"/>
                <a:sym typeface="Archivo"/>
              </a:defRPr>
            </a:lvl5pPr>
            <a:lvl6pPr lvl="5" rtl="0">
              <a:buNone/>
              <a:defRPr>
                <a:solidFill>
                  <a:schemeClr val="dk1"/>
                </a:solidFill>
                <a:latin typeface="Archivo"/>
                <a:ea typeface="Archivo"/>
                <a:cs typeface="Archivo"/>
                <a:sym typeface="Archivo"/>
              </a:defRPr>
            </a:lvl6pPr>
            <a:lvl7pPr lvl="6" rtl="0">
              <a:buNone/>
              <a:defRPr>
                <a:solidFill>
                  <a:schemeClr val="dk1"/>
                </a:solidFill>
                <a:latin typeface="Archivo"/>
                <a:ea typeface="Archivo"/>
                <a:cs typeface="Archivo"/>
                <a:sym typeface="Archivo"/>
              </a:defRPr>
            </a:lvl7pPr>
            <a:lvl8pPr lvl="7" rtl="0">
              <a:buNone/>
              <a:defRPr>
                <a:solidFill>
                  <a:schemeClr val="dk1"/>
                </a:solidFill>
                <a:latin typeface="Archivo"/>
                <a:ea typeface="Archivo"/>
                <a:cs typeface="Archivo"/>
                <a:sym typeface="Archivo"/>
              </a:defRPr>
            </a:lvl8pPr>
            <a:lvl9pPr lvl="8" rtl="0">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1071" name="Google Shape;1071;p111"/>
          <p:cNvSpPr txBox="1"/>
          <p:nvPr>
            <p:ph type="title"/>
          </p:nvPr>
        </p:nvSpPr>
        <p:spPr>
          <a:xfrm>
            <a:off x="1081200" y="2131925"/>
            <a:ext cx="6981600" cy="616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1pPr>
            <a:lvl2pPr lvl="1"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2pPr>
            <a:lvl3pPr lvl="2"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3pPr>
            <a:lvl4pPr lvl="3"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4pPr>
            <a:lvl5pPr lvl="4"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5pPr>
            <a:lvl6pPr lvl="5"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6pPr>
            <a:lvl7pPr lvl="6"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7pPr>
            <a:lvl8pPr lvl="7"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8pPr>
            <a:lvl9pPr lvl="8"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swer 3">
  <p:cSld name="CUSTOM_4">
    <p:bg>
      <p:bgPr>
        <a:solidFill>
          <a:schemeClr val="lt2"/>
        </a:solidFill>
      </p:bgPr>
    </p:bg>
    <p:spTree>
      <p:nvGrpSpPr>
        <p:cNvPr id="1072" name="Shape 1072"/>
        <p:cNvGrpSpPr/>
        <p:nvPr/>
      </p:nvGrpSpPr>
      <p:grpSpPr>
        <a:xfrm>
          <a:off x="0" y="0"/>
          <a:ext cx="0" cy="0"/>
          <a:chOff x="0" y="0"/>
          <a:chExt cx="0" cy="0"/>
        </a:xfrm>
      </p:grpSpPr>
      <p:grpSp>
        <p:nvGrpSpPr>
          <p:cNvPr id="1073" name="Google Shape;1073;p112"/>
          <p:cNvGrpSpPr/>
          <p:nvPr/>
        </p:nvGrpSpPr>
        <p:grpSpPr>
          <a:xfrm>
            <a:off x="-216024" y="1761984"/>
            <a:ext cx="9652059" cy="2883165"/>
            <a:chOff x="-216024" y="1761984"/>
            <a:chExt cx="9652059" cy="2883165"/>
          </a:xfrm>
        </p:grpSpPr>
        <p:grpSp>
          <p:nvGrpSpPr>
            <p:cNvPr id="1074" name="Google Shape;1074;p112"/>
            <p:cNvGrpSpPr/>
            <p:nvPr/>
          </p:nvGrpSpPr>
          <p:grpSpPr>
            <a:xfrm>
              <a:off x="-216024" y="1761984"/>
              <a:ext cx="9652059" cy="483185"/>
              <a:chOff x="-216025" y="2997075"/>
              <a:chExt cx="9618395" cy="481500"/>
            </a:xfrm>
          </p:grpSpPr>
          <p:sp>
            <p:nvSpPr>
              <p:cNvPr id="1075" name="Google Shape;1075;p112"/>
              <p:cNvSpPr/>
              <p:nvPr/>
            </p:nvSpPr>
            <p:spPr>
              <a:xfrm>
                <a:off x="-216025"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76" name="Google Shape;1076;p112"/>
              <p:cNvSpPr/>
              <p:nvPr/>
            </p:nvSpPr>
            <p:spPr>
              <a:xfrm>
                <a:off x="26486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77" name="Google Shape;1077;p112"/>
              <p:cNvSpPr/>
              <p:nvPr/>
            </p:nvSpPr>
            <p:spPr>
              <a:xfrm>
                <a:off x="74575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78" name="Google Shape;1078;p112"/>
              <p:cNvSpPr/>
              <p:nvPr/>
            </p:nvSpPr>
            <p:spPr>
              <a:xfrm>
                <a:off x="122664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79" name="Google Shape;1079;p112"/>
              <p:cNvSpPr/>
              <p:nvPr/>
            </p:nvSpPr>
            <p:spPr>
              <a:xfrm>
                <a:off x="1707532"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0" name="Google Shape;1080;p112"/>
              <p:cNvSpPr/>
              <p:nvPr/>
            </p:nvSpPr>
            <p:spPr>
              <a:xfrm>
                <a:off x="2188421"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1" name="Google Shape;1081;p112"/>
              <p:cNvSpPr/>
              <p:nvPr/>
            </p:nvSpPr>
            <p:spPr>
              <a:xfrm>
                <a:off x="266931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2" name="Google Shape;1082;p112"/>
              <p:cNvSpPr/>
              <p:nvPr/>
            </p:nvSpPr>
            <p:spPr>
              <a:xfrm>
                <a:off x="3150199"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3" name="Google Shape;1083;p112"/>
              <p:cNvSpPr/>
              <p:nvPr/>
            </p:nvSpPr>
            <p:spPr>
              <a:xfrm>
                <a:off x="3631088"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4" name="Google Shape;1084;p112"/>
              <p:cNvSpPr/>
              <p:nvPr/>
            </p:nvSpPr>
            <p:spPr>
              <a:xfrm>
                <a:off x="4111978"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5" name="Google Shape;1085;p112"/>
              <p:cNvSpPr/>
              <p:nvPr/>
            </p:nvSpPr>
            <p:spPr>
              <a:xfrm>
                <a:off x="4592867"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6" name="Google Shape;1086;p112"/>
              <p:cNvSpPr/>
              <p:nvPr/>
            </p:nvSpPr>
            <p:spPr>
              <a:xfrm>
                <a:off x="5073756"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7" name="Google Shape;1087;p112"/>
              <p:cNvSpPr/>
              <p:nvPr/>
            </p:nvSpPr>
            <p:spPr>
              <a:xfrm>
                <a:off x="5554645"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8" name="Google Shape;1088;p112"/>
              <p:cNvSpPr/>
              <p:nvPr/>
            </p:nvSpPr>
            <p:spPr>
              <a:xfrm>
                <a:off x="603553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89" name="Google Shape;1089;p112"/>
              <p:cNvSpPr/>
              <p:nvPr/>
            </p:nvSpPr>
            <p:spPr>
              <a:xfrm>
                <a:off x="651642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90" name="Google Shape;1090;p112"/>
              <p:cNvSpPr/>
              <p:nvPr/>
            </p:nvSpPr>
            <p:spPr>
              <a:xfrm>
                <a:off x="699731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91" name="Google Shape;1091;p112"/>
              <p:cNvSpPr/>
              <p:nvPr/>
            </p:nvSpPr>
            <p:spPr>
              <a:xfrm>
                <a:off x="7478202"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92" name="Google Shape;1092;p112"/>
              <p:cNvSpPr/>
              <p:nvPr/>
            </p:nvSpPr>
            <p:spPr>
              <a:xfrm>
                <a:off x="7959091"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93" name="Google Shape;1093;p112"/>
              <p:cNvSpPr/>
              <p:nvPr/>
            </p:nvSpPr>
            <p:spPr>
              <a:xfrm>
                <a:off x="843998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94" name="Google Shape;1094;p112"/>
              <p:cNvSpPr/>
              <p:nvPr/>
            </p:nvSpPr>
            <p:spPr>
              <a:xfrm>
                <a:off x="892087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095" name="Google Shape;1095;p112"/>
            <p:cNvSpPr/>
            <p:nvPr/>
          </p:nvSpPr>
          <p:spPr>
            <a:xfrm>
              <a:off x="-11050" y="2007050"/>
              <a:ext cx="9187800" cy="24051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1096" name="Google Shape;1096;p112"/>
            <p:cNvGrpSpPr/>
            <p:nvPr/>
          </p:nvGrpSpPr>
          <p:grpSpPr>
            <a:xfrm>
              <a:off x="-216024" y="4161964"/>
              <a:ext cx="9652059" cy="483185"/>
              <a:chOff x="-216025" y="2997075"/>
              <a:chExt cx="9618395" cy="481500"/>
            </a:xfrm>
          </p:grpSpPr>
          <p:sp>
            <p:nvSpPr>
              <p:cNvPr id="1097" name="Google Shape;1097;p112"/>
              <p:cNvSpPr/>
              <p:nvPr/>
            </p:nvSpPr>
            <p:spPr>
              <a:xfrm>
                <a:off x="-216025"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98" name="Google Shape;1098;p112"/>
              <p:cNvSpPr/>
              <p:nvPr/>
            </p:nvSpPr>
            <p:spPr>
              <a:xfrm>
                <a:off x="26486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99" name="Google Shape;1099;p112"/>
              <p:cNvSpPr/>
              <p:nvPr/>
            </p:nvSpPr>
            <p:spPr>
              <a:xfrm>
                <a:off x="74575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0" name="Google Shape;1100;p112"/>
              <p:cNvSpPr/>
              <p:nvPr/>
            </p:nvSpPr>
            <p:spPr>
              <a:xfrm>
                <a:off x="122664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1" name="Google Shape;1101;p112"/>
              <p:cNvSpPr/>
              <p:nvPr/>
            </p:nvSpPr>
            <p:spPr>
              <a:xfrm>
                <a:off x="1707532"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2" name="Google Shape;1102;p112"/>
              <p:cNvSpPr/>
              <p:nvPr/>
            </p:nvSpPr>
            <p:spPr>
              <a:xfrm>
                <a:off x="2188421"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3" name="Google Shape;1103;p112"/>
              <p:cNvSpPr/>
              <p:nvPr/>
            </p:nvSpPr>
            <p:spPr>
              <a:xfrm>
                <a:off x="266931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4" name="Google Shape;1104;p112"/>
              <p:cNvSpPr/>
              <p:nvPr/>
            </p:nvSpPr>
            <p:spPr>
              <a:xfrm>
                <a:off x="3150199"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5" name="Google Shape;1105;p112"/>
              <p:cNvSpPr/>
              <p:nvPr/>
            </p:nvSpPr>
            <p:spPr>
              <a:xfrm>
                <a:off x="3631088"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6" name="Google Shape;1106;p112"/>
              <p:cNvSpPr/>
              <p:nvPr/>
            </p:nvSpPr>
            <p:spPr>
              <a:xfrm>
                <a:off x="4111978"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7" name="Google Shape;1107;p112"/>
              <p:cNvSpPr/>
              <p:nvPr/>
            </p:nvSpPr>
            <p:spPr>
              <a:xfrm>
                <a:off x="4592867"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8" name="Google Shape;1108;p112"/>
              <p:cNvSpPr/>
              <p:nvPr/>
            </p:nvSpPr>
            <p:spPr>
              <a:xfrm>
                <a:off x="5073756"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9" name="Google Shape;1109;p112"/>
              <p:cNvSpPr/>
              <p:nvPr/>
            </p:nvSpPr>
            <p:spPr>
              <a:xfrm>
                <a:off x="5554645"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0" name="Google Shape;1110;p112"/>
              <p:cNvSpPr/>
              <p:nvPr/>
            </p:nvSpPr>
            <p:spPr>
              <a:xfrm>
                <a:off x="603553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1" name="Google Shape;1111;p112"/>
              <p:cNvSpPr/>
              <p:nvPr/>
            </p:nvSpPr>
            <p:spPr>
              <a:xfrm>
                <a:off x="651642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2" name="Google Shape;1112;p112"/>
              <p:cNvSpPr/>
              <p:nvPr/>
            </p:nvSpPr>
            <p:spPr>
              <a:xfrm>
                <a:off x="699731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3" name="Google Shape;1113;p112"/>
              <p:cNvSpPr/>
              <p:nvPr/>
            </p:nvSpPr>
            <p:spPr>
              <a:xfrm>
                <a:off x="7478202"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4" name="Google Shape;1114;p112"/>
              <p:cNvSpPr/>
              <p:nvPr/>
            </p:nvSpPr>
            <p:spPr>
              <a:xfrm>
                <a:off x="7959091"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5" name="Google Shape;1115;p112"/>
              <p:cNvSpPr/>
              <p:nvPr/>
            </p:nvSpPr>
            <p:spPr>
              <a:xfrm>
                <a:off x="843998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16" name="Google Shape;1116;p112"/>
              <p:cNvSpPr/>
              <p:nvPr/>
            </p:nvSpPr>
            <p:spPr>
              <a:xfrm>
                <a:off x="892087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sp>
        <p:nvSpPr>
          <p:cNvPr id="1117" name="Google Shape;1117;p1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latin typeface="Archivo"/>
                <a:ea typeface="Archivo"/>
                <a:cs typeface="Archivo"/>
                <a:sym typeface="Archivo"/>
              </a:defRPr>
            </a:lvl1pPr>
            <a:lvl2pPr lvl="1" rtl="0">
              <a:buNone/>
              <a:defRPr>
                <a:solidFill>
                  <a:schemeClr val="dk1"/>
                </a:solidFill>
                <a:latin typeface="Archivo"/>
                <a:ea typeface="Archivo"/>
                <a:cs typeface="Archivo"/>
                <a:sym typeface="Archivo"/>
              </a:defRPr>
            </a:lvl2pPr>
            <a:lvl3pPr lvl="2" rtl="0">
              <a:buNone/>
              <a:defRPr>
                <a:solidFill>
                  <a:schemeClr val="dk1"/>
                </a:solidFill>
                <a:latin typeface="Archivo"/>
                <a:ea typeface="Archivo"/>
                <a:cs typeface="Archivo"/>
                <a:sym typeface="Archivo"/>
              </a:defRPr>
            </a:lvl3pPr>
            <a:lvl4pPr lvl="3" rtl="0">
              <a:buNone/>
              <a:defRPr>
                <a:solidFill>
                  <a:schemeClr val="dk1"/>
                </a:solidFill>
                <a:latin typeface="Archivo"/>
                <a:ea typeface="Archivo"/>
                <a:cs typeface="Archivo"/>
                <a:sym typeface="Archivo"/>
              </a:defRPr>
            </a:lvl4pPr>
            <a:lvl5pPr lvl="4" rtl="0">
              <a:buNone/>
              <a:defRPr>
                <a:solidFill>
                  <a:schemeClr val="dk1"/>
                </a:solidFill>
                <a:latin typeface="Archivo"/>
                <a:ea typeface="Archivo"/>
                <a:cs typeface="Archivo"/>
                <a:sym typeface="Archivo"/>
              </a:defRPr>
            </a:lvl5pPr>
            <a:lvl6pPr lvl="5" rtl="0">
              <a:buNone/>
              <a:defRPr>
                <a:solidFill>
                  <a:schemeClr val="dk1"/>
                </a:solidFill>
                <a:latin typeface="Archivo"/>
                <a:ea typeface="Archivo"/>
                <a:cs typeface="Archivo"/>
                <a:sym typeface="Archivo"/>
              </a:defRPr>
            </a:lvl6pPr>
            <a:lvl7pPr lvl="6" rtl="0">
              <a:buNone/>
              <a:defRPr>
                <a:solidFill>
                  <a:schemeClr val="dk1"/>
                </a:solidFill>
                <a:latin typeface="Archivo"/>
                <a:ea typeface="Archivo"/>
                <a:cs typeface="Archivo"/>
                <a:sym typeface="Archivo"/>
              </a:defRPr>
            </a:lvl7pPr>
            <a:lvl8pPr lvl="7" rtl="0">
              <a:buNone/>
              <a:defRPr>
                <a:solidFill>
                  <a:schemeClr val="dk1"/>
                </a:solidFill>
                <a:latin typeface="Archivo"/>
                <a:ea typeface="Archivo"/>
                <a:cs typeface="Archivo"/>
                <a:sym typeface="Archivo"/>
              </a:defRPr>
            </a:lvl8pPr>
            <a:lvl9pPr lvl="8" rtl="0">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1118" name="Google Shape;1118;p112"/>
          <p:cNvSpPr txBox="1"/>
          <p:nvPr>
            <p:ph type="title"/>
          </p:nvPr>
        </p:nvSpPr>
        <p:spPr>
          <a:xfrm>
            <a:off x="1125150" y="2895463"/>
            <a:ext cx="6893700" cy="61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1pPr>
            <a:lvl2pPr lvl="1"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2pPr>
            <a:lvl3pPr lvl="2"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3pPr>
            <a:lvl4pPr lvl="3"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4pPr>
            <a:lvl5pPr lvl="4"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5pPr>
            <a:lvl6pPr lvl="5"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6pPr>
            <a:lvl7pPr lvl="6"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7pPr>
            <a:lvl8pPr lvl="7"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8pPr>
            <a:lvl9pPr lvl="8"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tions Pros and Cons">
  <p:cSld name="TITLE_3_1_1_1_1_1_1_1_1_1">
    <p:spTree>
      <p:nvGrpSpPr>
        <p:cNvPr id="159" name="Shape 159"/>
        <p:cNvGrpSpPr/>
        <p:nvPr/>
      </p:nvGrpSpPr>
      <p:grpSpPr>
        <a:xfrm>
          <a:off x="0" y="0"/>
          <a:ext cx="0" cy="0"/>
          <a:chOff x="0" y="0"/>
          <a:chExt cx="0" cy="0"/>
        </a:xfrm>
      </p:grpSpPr>
      <p:sp>
        <p:nvSpPr>
          <p:cNvPr id="160" name="Google Shape;160;p12"/>
          <p:cNvSpPr/>
          <p:nvPr/>
        </p:nvSpPr>
        <p:spPr>
          <a:xfrm>
            <a:off x="298286" y="2469752"/>
            <a:ext cx="2849400" cy="23673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1" name="Google Shape;161;p12"/>
          <p:cNvSpPr/>
          <p:nvPr/>
        </p:nvSpPr>
        <p:spPr>
          <a:xfrm>
            <a:off x="3148000" y="2469752"/>
            <a:ext cx="2849400" cy="2367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2" name="Google Shape;162;p12"/>
          <p:cNvSpPr/>
          <p:nvPr/>
        </p:nvSpPr>
        <p:spPr>
          <a:xfrm>
            <a:off x="5984943" y="2469752"/>
            <a:ext cx="2849400" cy="23673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63" name="Google Shape;163;p12"/>
          <p:cNvSpPr/>
          <p:nvPr>
            <p:ph idx="2" type="pic"/>
          </p:nvPr>
        </p:nvSpPr>
        <p:spPr>
          <a:xfrm>
            <a:off x="299192" y="1071125"/>
            <a:ext cx="2861400" cy="1401600"/>
          </a:xfrm>
          <a:prstGeom prst="rect">
            <a:avLst/>
          </a:prstGeom>
          <a:noFill/>
          <a:ln cap="flat" cmpd="sng" w="19050">
            <a:solidFill>
              <a:schemeClr val="dk1"/>
            </a:solidFill>
            <a:prstDash val="solid"/>
            <a:round/>
            <a:headEnd len="sm" w="sm" type="none"/>
            <a:tailEnd len="sm" w="sm" type="none"/>
          </a:ln>
        </p:spPr>
      </p:sp>
      <p:sp>
        <p:nvSpPr>
          <p:cNvPr id="164" name="Google Shape;164;p12"/>
          <p:cNvSpPr/>
          <p:nvPr>
            <p:ph idx="3" type="pic"/>
          </p:nvPr>
        </p:nvSpPr>
        <p:spPr>
          <a:xfrm>
            <a:off x="3147675" y="1071125"/>
            <a:ext cx="2837100" cy="1401600"/>
          </a:xfrm>
          <a:prstGeom prst="rect">
            <a:avLst/>
          </a:prstGeom>
          <a:noFill/>
          <a:ln cap="flat" cmpd="sng" w="19050">
            <a:solidFill>
              <a:schemeClr val="dk1"/>
            </a:solidFill>
            <a:prstDash val="solid"/>
            <a:round/>
            <a:headEnd len="sm" w="sm" type="none"/>
            <a:tailEnd len="sm" w="sm" type="none"/>
          </a:ln>
        </p:spPr>
      </p:sp>
      <p:sp>
        <p:nvSpPr>
          <p:cNvPr id="165" name="Google Shape;165;p12"/>
          <p:cNvSpPr/>
          <p:nvPr>
            <p:ph idx="4" type="pic"/>
          </p:nvPr>
        </p:nvSpPr>
        <p:spPr>
          <a:xfrm>
            <a:off x="5984750" y="1071125"/>
            <a:ext cx="2849400" cy="1401600"/>
          </a:xfrm>
          <a:prstGeom prst="rect">
            <a:avLst/>
          </a:prstGeom>
          <a:noFill/>
          <a:ln cap="flat" cmpd="sng" w="19050">
            <a:solidFill>
              <a:schemeClr val="dk1"/>
            </a:solidFill>
            <a:prstDash val="solid"/>
            <a:round/>
            <a:headEnd len="sm" w="sm" type="none"/>
            <a:tailEnd len="sm" w="sm" type="none"/>
          </a:ln>
        </p:spPr>
      </p:sp>
      <p:sp>
        <p:nvSpPr>
          <p:cNvPr id="166" name="Google Shape;166;p12"/>
          <p:cNvSpPr txBox="1"/>
          <p:nvPr>
            <p:ph idx="1" type="subTitle"/>
          </p:nvPr>
        </p:nvSpPr>
        <p:spPr>
          <a:xfrm>
            <a:off x="313140" y="2454080"/>
            <a:ext cx="2815500" cy="424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7" name="Google Shape;167;p12"/>
          <p:cNvSpPr txBox="1"/>
          <p:nvPr>
            <p:ph idx="5" type="body"/>
          </p:nvPr>
        </p:nvSpPr>
        <p:spPr>
          <a:xfrm>
            <a:off x="3157834" y="2811042"/>
            <a:ext cx="2815500" cy="424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68" name="Google Shape;168;p12"/>
          <p:cNvSpPr txBox="1"/>
          <p:nvPr>
            <p:ph idx="6" type="body"/>
          </p:nvPr>
        </p:nvSpPr>
        <p:spPr>
          <a:xfrm>
            <a:off x="6001839" y="2811042"/>
            <a:ext cx="2815500" cy="424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69" name="Google Shape;169;p12"/>
          <p:cNvSpPr txBox="1"/>
          <p:nvPr>
            <p:ph idx="7" type="body"/>
          </p:nvPr>
        </p:nvSpPr>
        <p:spPr>
          <a:xfrm>
            <a:off x="317282" y="2811042"/>
            <a:ext cx="2815500" cy="424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70" name="Google Shape;170;p12"/>
          <p:cNvSpPr txBox="1"/>
          <p:nvPr>
            <p:ph idx="8" type="subTitle"/>
          </p:nvPr>
        </p:nvSpPr>
        <p:spPr>
          <a:xfrm>
            <a:off x="3153692" y="2454080"/>
            <a:ext cx="2815500" cy="424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1" name="Google Shape;171;p12"/>
          <p:cNvSpPr txBox="1"/>
          <p:nvPr>
            <p:ph idx="9" type="subTitle"/>
          </p:nvPr>
        </p:nvSpPr>
        <p:spPr>
          <a:xfrm>
            <a:off x="5997697" y="2454080"/>
            <a:ext cx="2815500" cy="424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2" name="Google Shape;172;p12"/>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73" name="Google Shape;173;p12"/>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174" name="Google Shape;174;p12"/>
          <p:cNvSpPr/>
          <p:nvPr/>
        </p:nvSpPr>
        <p:spPr>
          <a:xfrm>
            <a:off x="298300" y="301050"/>
            <a:ext cx="5585100" cy="6066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75" name="Google Shape;175;p12"/>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 4">
  <p:cSld name="CUSTOM_5">
    <p:bg>
      <p:bgPr>
        <a:solidFill>
          <a:schemeClr val="dk2"/>
        </a:solidFill>
      </p:bgPr>
    </p:bg>
    <p:spTree>
      <p:nvGrpSpPr>
        <p:cNvPr id="1119" name="Shape 1119"/>
        <p:cNvGrpSpPr/>
        <p:nvPr/>
      </p:nvGrpSpPr>
      <p:grpSpPr>
        <a:xfrm>
          <a:off x="0" y="0"/>
          <a:ext cx="0" cy="0"/>
          <a:chOff x="0" y="0"/>
          <a:chExt cx="0" cy="0"/>
        </a:xfrm>
      </p:grpSpPr>
      <p:sp>
        <p:nvSpPr>
          <p:cNvPr id="1120" name="Google Shape;1120;p1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latin typeface="Archivo"/>
                <a:ea typeface="Archivo"/>
                <a:cs typeface="Archivo"/>
                <a:sym typeface="Archivo"/>
              </a:defRPr>
            </a:lvl1pPr>
            <a:lvl2pPr lvl="1" rtl="0">
              <a:buNone/>
              <a:defRPr>
                <a:solidFill>
                  <a:schemeClr val="dk1"/>
                </a:solidFill>
                <a:latin typeface="Archivo"/>
                <a:ea typeface="Archivo"/>
                <a:cs typeface="Archivo"/>
                <a:sym typeface="Archivo"/>
              </a:defRPr>
            </a:lvl2pPr>
            <a:lvl3pPr lvl="2" rtl="0">
              <a:buNone/>
              <a:defRPr>
                <a:solidFill>
                  <a:schemeClr val="dk1"/>
                </a:solidFill>
                <a:latin typeface="Archivo"/>
                <a:ea typeface="Archivo"/>
                <a:cs typeface="Archivo"/>
                <a:sym typeface="Archivo"/>
              </a:defRPr>
            </a:lvl3pPr>
            <a:lvl4pPr lvl="3" rtl="0">
              <a:buNone/>
              <a:defRPr>
                <a:solidFill>
                  <a:schemeClr val="dk1"/>
                </a:solidFill>
                <a:latin typeface="Archivo"/>
                <a:ea typeface="Archivo"/>
                <a:cs typeface="Archivo"/>
                <a:sym typeface="Archivo"/>
              </a:defRPr>
            </a:lvl4pPr>
            <a:lvl5pPr lvl="4" rtl="0">
              <a:buNone/>
              <a:defRPr>
                <a:solidFill>
                  <a:schemeClr val="dk1"/>
                </a:solidFill>
                <a:latin typeface="Archivo"/>
                <a:ea typeface="Archivo"/>
                <a:cs typeface="Archivo"/>
                <a:sym typeface="Archivo"/>
              </a:defRPr>
            </a:lvl5pPr>
            <a:lvl6pPr lvl="5" rtl="0">
              <a:buNone/>
              <a:defRPr>
                <a:solidFill>
                  <a:schemeClr val="dk1"/>
                </a:solidFill>
                <a:latin typeface="Archivo"/>
                <a:ea typeface="Archivo"/>
                <a:cs typeface="Archivo"/>
                <a:sym typeface="Archivo"/>
              </a:defRPr>
            </a:lvl6pPr>
            <a:lvl7pPr lvl="6" rtl="0">
              <a:buNone/>
              <a:defRPr>
                <a:solidFill>
                  <a:schemeClr val="dk1"/>
                </a:solidFill>
                <a:latin typeface="Archivo"/>
                <a:ea typeface="Archivo"/>
                <a:cs typeface="Archivo"/>
                <a:sym typeface="Archivo"/>
              </a:defRPr>
            </a:lvl7pPr>
            <a:lvl8pPr lvl="7" rtl="0">
              <a:buNone/>
              <a:defRPr>
                <a:solidFill>
                  <a:schemeClr val="dk1"/>
                </a:solidFill>
                <a:latin typeface="Archivo"/>
                <a:ea typeface="Archivo"/>
                <a:cs typeface="Archivo"/>
                <a:sym typeface="Archivo"/>
              </a:defRPr>
            </a:lvl8pPr>
            <a:lvl9pPr lvl="8" rtl="0">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1121" name="Google Shape;1121;p113"/>
          <p:cNvSpPr/>
          <p:nvPr/>
        </p:nvSpPr>
        <p:spPr>
          <a:xfrm rot="-1801062">
            <a:off x="2857808" y="-6232"/>
            <a:ext cx="1000265" cy="335604"/>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22" name="Google Shape;1122;p113"/>
          <p:cNvSpPr/>
          <p:nvPr/>
        </p:nvSpPr>
        <p:spPr>
          <a:xfrm rot="-1800278">
            <a:off x="6115949" y="-75828"/>
            <a:ext cx="722299" cy="335604"/>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23" name="Google Shape;1123;p113"/>
          <p:cNvSpPr/>
          <p:nvPr/>
        </p:nvSpPr>
        <p:spPr>
          <a:xfrm rot="-1800530">
            <a:off x="7720323" y="30842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24" name="Google Shape;1124;p113"/>
          <p:cNvSpPr/>
          <p:nvPr/>
        </p:nvSpPr>
        <p:spPr>
          <a:xfrm rot="-1801062">
            <a:off x="-375417" y="3835418"/>
            <a:ext cx="1000265"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25" name="Google Shape;1125;p113"/>
          <p:cNvSpPr/>
          <p:nvPr/>
        </p:nvSpPr>
        <p:spPr>
          <a:xfrm rot="-1800388">
            <a:off x="3886057" y="4472620"/>
            <a:ext cx="1083988" cy="335604"/>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26" name="Google Shape;1126;p113"/>
          <p:cNvSpPr/>
          <p:nvPr/>
        </p:nvSpPr>
        <p:spPr>
          <a:xfrm rot="-1800278">
            <a:off x="2497899" y="3765822"/>
            <a:ext cx="722299" cy="335604"/>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27" name="Google Shape;1127;p113"/>
          <p:cNvSpPr/>
          <p:nvPr/>
        </p:nvSpPr>
        <p:spPr>
          <a:xfrm rot="-1800530">
            <a:off x="-336302" y="9770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28" name="Google Shape;1128;p113"/>
          <p:cNvSpPr/>
          <p:nvPr/>
        </p:nvSpPr>
        <p:spPr>
          <a:xfrm rot="-1800746">
            <a:off x="7081873" y="815626"/>
            <a:ext cx="1729150" cy="335604"/>
          </a:xfrm>
          <a:prstGeom prst="roundRect">
            <a:avLst>
              <a:gd fmla="val 50000"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6">
    <p:spTree>
      <p:nvGrpSpPr>
        <p:cNvPr id="1129" name="Shape 1129"/>
        <p:cNvGrpSpPr/>
        <p:nvPr/>
      </p:nvGrpSpPr>
      <p:grpSpPr>
        <a:xfrm>
          <a:off x="0" y="0"/>
          <a:ext cx="0" cy="0"/>
          <a:chOff x="0" y="0"/>
          <a:chExt cx="0" cy="0"/>
        </a:xfrm>
      </p:grpSpPr>
      <p:sp>
        <p:nvSpPr>
          <p:cNvPr id="1130" name="Google Shape;1130;p1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latin typeface="Archivo"/>
                <a:ea typeface="Archivo"/>
                <a:cs typeface="Archivo"/>
                <a:sym typeface="Archivo"/>
              </a:defRPr>
            </a:lvl1pPr>
            <a:lvl2pPr lvl="1" rtl="0">
              <a:buNone/>
              <a:defRPr>
                <a:solidFill>
                  <a:schemeClr val="dk1"/>
                </a:solidFill>
                <a:latin typeface="Archivo"/>
                <a:ea typeface="Archivo"/>
                <a:cs typeface="Archivo"/>
                <a:sym typeface="Archivo"/>
              </a:defRPr>
            </a:lvl2pPr>
            <a:lvl3pPr lvl="2" rtl="0">
              <a:buNone/>
              <a:defRPr>
                <a:solidFill>
                  <a:schemeClr val="dk1"/>
                </a:solidFill>
                <a:latin typeface="Archivo"/>
                <a:ea typeface="Archivo"/>
                <a:cs typeface="Archivo"/>
                <a:sym typeface="Archivo"/>
              </a:defRPr>
            </a:lvl3pPr>
            <a:lvl4pPr lvl="3" rtl="0">
              <a:buNone/>
              <a:defRPr>
                <a:solidFill>
                  <a:schemeClr val="dk1"/>
                </a:solidFill>
                <a:latin typeface="Archivo"/>
                <a:ea typeface="Archivo"/>
                <a:cs typeface="Archivo"/>
                <a:sym typeface="Archivo"/>
              </a:defRPr>
            </a:lvl4pPr>
            <a:lvl5pPr lvl="4" rtl="0">
              <a:buNone/>
              <a:defRPr>
                <a:solidFill>
                  <a:schemeClr val="dk1"/>
                </a:solidFill>
                <a:latin typeface="Archivo"/>
                <a:ea typeface="Archivo"/>
                <a:cs typeface="Archivo"/>
                <a:sym typeface="Archivo"/>
              </a:defRPr>
            </a:lvl5pPr>
            <a:lvl6pPr lvl="5" rtl="0">
              <a:buNone/>
              <a:defRPr>
                <a:solidFill>
                  <a:schemeClr val="dk1"/>
                </a:solidFill>
                <a:latin typeface="Archivo"/>
                <a:ea typeface="Archivo"/>
                <a:cs typeface="Archivo"/>
                <a:sym typeface="Archivo"/>
              </a:defRPr>
            </a:lvl6pPr>
            <a:lvl7pPr lvl="6" rtl="0">
              <a:buNone/>
              <a:defRPr>
                <a:solidFill>
                  <a:schemeClr val="dk1"/>
                </a:solidFill>
                <a:latin typeface="Archivo"/>
                <a:ea typeface="Archivo"/>
                <a:cs typeface="Archivo"/>
                <a:sym typeface="Archivo"/>
              </a:defRPr>
            </a:lvl7pPr>
            <a:lvl8pPr lvl="7" rtl="0">
              <a:buNone/>
              <a:defRPr>
                <a:solidFill>
                  <a:schemeClr val="dk1"/>
                </a:solidFill>
                <a:latin typeface="Archivo"/>
                <a:ea typeface="Archivo"/>
                <a:cs typeface="Archivo"/>
                <a:sym typeface="Archivo"/>
              </a:defRPr>
            </a:lvl8pPr>
            <a:lvl9pPr lvl="8" rtl="0">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1131" name="Google Shape;1131;p114"/>
          <p:cNvSpPr txBox="1"/>
          <p:nvPr>
            <p:ph type="title"/>
          </p:nvPr>
        </p:nvSpPr>
        <p:spPr>
          <a:xfrm>
            <a:off x="1081200" y="2131925"/>
            <a:ext cx="6981600" cy="6162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1pPr>
            <a:lvl2pPr lvl="1"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2pPr>
            <a:lvl3pPr lvl="2"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3pPr>
            <a:lvl4pPr lvl="3"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4pPr>
            <a:lvl5pPr lvl="4"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5pPr>
            <a:lvl6pPr lvl="5"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6pPr>
            <a:lvl7pPr lvl="6"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7pPr>
            <a:lvl8pPr lvl="7"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8pPr>
            <a:lvl9pPr lvl="8"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swer 4">
  <p:cSld name="CUSTOM_7">
    <p:spTree>
      <p:nvGrpSpPr>
        <p:cNvPr id="1132" name="Shape 1132"/>
        <p:cNvGrpSpPr/>
        <p:nvPr/>
      </p:nvGrpSpPr>
      <p:grpSpPr>
        <a:xfrm>
          <a:off x="0" y="0"/>
          <a:ext cx="0" cy="0"/>
          <a:chOff x="0" y="0"/>
          <a:chExt cx="0" cy="0"/>
        </a:xfrm>
      </p:grpSpPr>
      <p:sp>
        <p:nvSpPr>
          <p:cNvPr id="1133" name="Google Shape;1133;p1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latin typeface="Archivo"/>
                <a:ea typeface="Archivo"/>
                <a:cs typeface="Archivo"/>
                <a:sym typeface="Archivo"/>
              </a:defRPr>
            </a:lvl1pPr>
            <a:lvl2pPr lvl="1" rtl="0">
              <a:buNone/>
              <a:defRPr>
                <a:solidFill>
                  <a:schemeClr val="dk1"/>
                </a:solidFill>
                <a:latin typeface="Archivo"/>
                <a:ea typeface="Archivo"/>
                <a:cs typeface="Archivo"/>
                <a:sym typeface="Archivo"/>
              </a:defRPr>
            </a:lvl2pPr>
            <a:lvl3pPr lvl="2" rtl="0">
              <a:buNone/>
              <a:defRPr>
                <a:solidFill>
                  <a:schemeClr val="dk1"/>
                </a:solidFill>
                <a:latin typeface="Archivo"/>
                <a:ea typeface="Archivo"/>
                <a:cs typeface="Archivo"/>
                <a:sym typeface="Archivo"/>
              </a:defRPr>
            </a:lvl3pPr>
            <a:lvl4pPr lvl="3" rtl="0">
              <a:buNone/>
              <a:defRPr>
                <a:solidFill>
                  <a:schemeClr val="dk1"/>
                </a:solidFill>
                <a:latin typeface="Archivo"/>
                <a:ea typeface="Archivo"/>
                <a:cs typeface="Archivo"/>
                <a:sym typeface="Archivo"/>
              </a:defRPr>
            </a:lvl4pPr>
            <a:lvl5pPr lvl="4" rtl="0">
              <a:buNone/>
              <a:defRPr>
                <a:solidFill>
                  <a:schemeClr val="dk1"/>
                </a:solidFill>
                <a:latin typeface="Archivo"/>
                <a:ea typeface="Archivo"/>
                <a:cs typeface="Archivo"/>
                <a:sym typeface="Archivo"/>
              </a:defRPr>
            </a:lvl5pPr>
            <a:lvl6pPr lvl="5" rtl="0">
              <a:buNone/>
              <a:defRPr>
                <a:solidFill>
                  <a:schemeClr val="dk1"/>
                </a:solidFill>
                <a:latin typeface="Archivo"/>
                <a:ea typeface="Archivo"/>
                <a:cs typeface="Archivo"/>
                <a:sym typeface="Archivo"/>
              </a:defRPr>
            </a:lvl6pPr>
            <a:lvl7pPr lvl="6" rtl="0">
              <a:buNone/>
              <a:defRPr>
                <a:solidFill>
                  <a:schemeClr val="dk1"/>
                </a:solidFill>
                <a:latin typeface="Archivo"/>
                <a:ea typeface="Archivo"/>
                <a:cs typeface="Archivo"/>
                <a:sym typeface="Archivo"/>
              </a:defRPr>
            </a:lvl7pPr>
            <a:lvl8pPr lvl="7" rtl="0">
              <a:buNone/>
              <a:defRPr>
                <a:solidFill>
                  <a:schemeClr val="dk1"/>
                </a:solidFill>
                <a:latin typeface="Archivo"/>
                <a:ea typeface="Archivo"/>
                <a:cs typeface="Archivo"/>
                <a:sym typeface="Archivo"/>
              </a:defRPr>
            </a:lvl8pPr>
            <a:lvl9pPr lvl="8" rtl="0">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grpSp>
        <p:nvGrpSpPr>
          <p:cNvPr id="1134" name="Google Shape;1134;p115"/>
          <p:cNvGrpSpPr/>
          <p:nvPr/>
        </p:nvGrpSpPr>
        <p:grpSpPr>
          <a:xfrm>
            <a:off x="-216024" y="2295384"/>
            <a:ext cx="9652059" cy="1617090"/>
            <a:chOff x="-216025" y="2571750"/>
            <a:chExt cx="9618395" cy="1611450"/>
          </a:xfrm>
        </p:grpSpPr>
        <p:grpSp>
          <p:nvGrpSpPr>
            <p:cNvPr id="1135" name="Google Shape;1135;p115"/>
            <p:cNvGrpSpPr/>
            <p:nvPr/>
          </p:nvGrpSpPr>
          <p:grpSpPr>
            <a:xfrm>
              <a:off x="-216025" y="2571750"/>
              <a:ext cx="9618395" cy="481500"/>
              <a:chOff x="-216025" y="2997075"/>
              <a:chExt cx="9618395" cy="481500"/>
            </a:xfrm>
          </p:grpSpPr>
          <p:sp>
            <p:nvSpPr>
              <p:cNvPr id="1136" name="Google Shape;1136;p115"/>
              <p:cNvSpPr/>
              <p:nvPr/>
            </p:nvSpPr>
            <p:spPr>
              <a:xfrm>
                <a:off x="-216025"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37" name="Google Shape;1137;p115"/>
              <p:cNvSpPr/>
              <p:nvPr/>
            </p:nvSpPr>
            <p:spPr>
              <a:xfrm>
                <a:off x="26486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38" name="Google Shape;1138;p115"/>
              <p:cNvSpPr/>
              <p:nvPr/>
            </p:nvSpPr>
            <p:spPr>
              <a:xfrm>
                <a:off x="74575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39" name="Google Shape;1139;p115"/>
              <p:cNvSpPr/>
              <p:nvPr/>
            </p:nvSpPr>
            <p:spPr>
              <a:xfrm>
                <a:off x="122664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0" name="Google Shape;1140;p115"/>
              <p:cNvSpPr/>
              <p:nvPr/>
            </p:nvSpPr>
            <p:spPr>
              <a:xfrm>
                <a:off x="1707532"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1" name="Google Shape;1141;p115"/>
              <p:cNvSpPr/>
              <p:nvPr/>
            </p:nvSpPr>
            <p:spPr>
              <a:xfrm>
                <a:off x="2188421"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2" name="Google Shape;1142;p115"/>
              <p:cNvSpPr/>
              <p:nvPr/>
            </p:nvSpPr>
            <p:spPr>
              <a:xfrm>
                <a:off x="266931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3" name="Google Shape;1143;p115"/>
              <p:cNvSpPr/>
              <p:nvPr/>
            </p:nvSpPr>
            <p:spPr>
              <a:xfrm>
                <a:off x="3150199"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4" name="Google Shape;1144;p115"/>
              <p:cNvSpPr/>
              <p:nvPr/>
            </p:nvSpPr>
            <p:spPr>
              <a:xfrm>
                <a:off x="3631088"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5" name="Google Shape;1145;p115"/>
              <p:cNvSpPr/>
              <p:nvPr/>
            </p:nvSpPr>
            <p:spPr>
              <a:xfrm>
                <a:off x="4111978"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6" name="Google Shape;1146;p115"/>
              <p:cNvSpPr/>
              <p:nvPr/>
            </p:nvSpPr>
            <p:spPr>
              <a:xfrm>
                <a:off x="4592867"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7" name="Google Shape;1147;p115"/>
              <p:cNvSpPr/>
              <p:nvPr/>
            </p:nvSpPr>
            <p:spPr>
              <a:xfrm>
                <a:off x="5073756"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8" name="Google Shape;1148;p115"/>
              <p:cNvSpPr/>
              <p:nvPr/>
            </p:nvSpPr>
            <p:spPr>
              <a:xfrm>
                <a:off x="5554645"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9" name="Google Shape;1149;p115"/>
              <p:cNvSpPr/>
              <p:nvPr/>
            </p:nvSpPr>
            <p:spPr>
              <a:xfrm>
                <a:off x="603553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50" name="Google Shape;1150;p115"/>
              <p:cNvSpPr/>
              <p:nvPr/>
            </p:nvSpPr>
            <p:spPr>
              <a:xfrm>
                <a:off x="651642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51" name="Google Shape;1151;p115"/>
              <p:cNvSpPr/>
              <p:nvPr/>
            </p:nvSpPr>
            <p:spPr>
              <a:xfrm>
                <a:off x="699731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52" name="Google Shape;1152;p115"/>
              <p:cNvSpPr/>
              <p:nvPr/>
            </p:nvSpPr>
            <p:spPr>
              <a:xfrm>
                <a:off x="7478202"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53" name="Google Shape;1153;p115"/>
              <p:cNvSpPr/>
              <p:nvPr/>
            </p:nvSpPr>
            <p:spPr>
              <a:xfrm>
                <a:off x="7959091"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54" name="Google Shape;1154;p115"/>
              <p:cNvSpPr/>
              <p:nvPr/>
            </p:nvSpPr>
            <p:spPr>
              <a:xfrm>
                <a:off x="843998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55" name="Google Shape;1155;p115"/>
              <p:cNvSpPr/>
              <p:nvPr/>
            </p:nvSpPr>
            <p:spPr>
              <a:xfrm>
                <a:off x="892087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156" name="Google Shape;1156;p115"/>
            <p:cNvSpPr/>
            <p:nvPr/>
          </p:nvSpPr>
          <p:spPr>
            <a:xfrm>
              <a:off x="-11775" y="2813025"/>
              <a:ext cx="9155700" cy="11418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1157" name="Google Shape;1157;p115"/>
            <p:cNvGrpSpPr/>
            <p:nvPr/>
          </p:nvGrpSpPr>
          <p:grpSpPr>
            <a:xfrm>
              <a:off x="-216025" y="3701700"/>
              <a:ext cx="9618395" cy="481500"/>
              <a:chOff x="-216025" y="2997075"/>
              <a:chExt cx="9618395" cy="481500"/>
            </a:xfrm>
          </p:grpSpPr>
          <p:sp>
            <p:nvSpPr>
              <p:cNvPr id="1158" name="Google Shape;1158;p115"/>
              <p:cNvSpPr/>
              <p:nvPr/>
            </p:nvSpPr>
            <p:spPr>
              <a:xfrm>
                <a:off x="-216025"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59" name="Google Shape;1159;p115"/>
              <p:cNvSpPr/>
              <p:nvPr/>
            </p:nvSpPr>
            <p:spPr>
              <a:xfrm>
                <a:off x="26486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0" name="Google Shape;1160;p115"/>
              <p:cNvSpPr/>
              <p:nvPr/>
            </p:nvSpPr>
            <p:spPr>
              <a:xfrm>
                <a:off x="74575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1" name="Google Shape;1161;p115"/>
              <p:cNvSpPr/>
              <p:nvPr/>
            </p:nvSpPr>
            <p:spPr>
              <a:xfrm>
                <a:off x="122664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2" name="Google Shape;1162;p115"/>
              <p:cNvSpPr/>
              <p:nvPr/>
            </p:nvSpPr>
            <p:spPr>
              <a:xfrm>
                <a:off x="1707532"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3" name="Google Shape;1163;p115"/>
              <p:cNvSpPr/>
              <p:nvPr/>
            </p:nvSpPr>
            <p:spPr>
              <a:xfrm>
                <a:off x="2188421"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4" name="Google Shape;1164;p115"/>
              <p:cNvSpPr/>
              <p:nvPr/>
            </p:nvSpPr>
            <p:spPr>
              <a:xfrm>
                <a:off x="266931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5" name="Google Shape;1165;p115"/>
              <p:cNvSpPr/>
              <p:nvPr/>
            </p:nvSpPr>
            <p:spPr>
              <a:xfrm>
                <a:off x="3150199"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6" name="Google Shape;1166;p115"/>
              <p:cNvSpPr/>
              <p:nvPr/>
            </p:nvSpPr>
            <p:spPr>
              <a:xfrm>
                <a:off x="3631088"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7" name="Google Shape;1167;p115"/>
              <p:cNvSpPr/>
              <p:nvPr/>
            </p:nvSpPr>
            <p:spPr>
              <a:xfrm>
                <a:off x="4111978"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8" name="Google Shape;1168;p115"/>
              <p:cNvSpPr/>
              <p:nvPr/>
            </p:nvSpPr>
            <p:spPr>
              <a:xfrm>
                <a:off x="4592867"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69" name="Google Shape;1169;p115"/>
              <p:cNvSpPr/>
              <p:nvPr/>
            </p:nvSpPr>
            <p:spPr>
              <a:xfrm>
                <a:off x="5073756"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0" name="Google Shape;1170;p115"/>
              <p:cNvSpPr/>
              <p:nvPr/>
            </p:nvSpPr>
            <p:spPr>
              <a:xfrm>
                <a:off x="5554645"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1" name="Google Shape;1171;p115"/>
              <p:cNvSpPr/>
              <p:nvPr/>
            </p:nvSpPr>
            <p:spPr>
              <a:xfrm>
                <a:off x="603553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2" name="Google Shape;1172;p115"/>
              <p:cNvSpPr/>
              <p:nvPr/>
            </p:nvSpPr>
            <p:spPr>
              <a:xfrm>
                <a:off x="6516424"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3" name="Google Shape;1173;p115"/>
              <p:cNvSpPr/>
              <p:nvPr/>
            </p:nvSpPr>
            <p:spPr>
              <a:xfrm>
                <a:off x="6997313"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4" name="Google Shape;1174;p115"/>
              <p:cNvSpPr/>
              <p:nvPr/>
            </p:nvSpPr>
            <p:spPr>
              <a:xfrm>
                <a:off x="7478202"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5" name="Google Shape;1175;p115"/>
              <p:cNvSpPr/>
              <p:nvPr/>
            </p:nvSpPr>
            <p:spPr>
              <a:xfrm>
                <a:off x="7959091"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6" name="Google Shape;1176;p115"/>
              <p:cNvSpPr/>
              <p:nvPr/>
            </p:nvSpPr>
            <p:spPr>
              <a:xfrm>
                <a:off x="843998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77" name="Google Shape;1177;p115"/>
              <p:cNvSpPr/>
              <p:nvPr/>
            </p:nvSpPr>
            <p:spPr>
              <a:xfrm>
                <a:off x="8920870" y="2997075"/>
                <a:ext cx="481500" cy="48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sp>
        <p:nvSpPr>
          <p:cNvPr id="1178" name="Google Shape;1178;p115"/>
          <p:cNvSpPr/>
          <p:nvPr/>
        </p:nvSpPr>
        <p:spPr>
          <a:xfrm>
            <a:off x="2985750" y="1016475"/>
            <a:ext cx="3172500" cy="797700"/>
          </a:xfrm>
          <a:prstGeom prst="roundRect">
            <a:avLst>
              <a:gd fmla="val 50000" name="adj"/>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4600">
                <a:solidFill>
                  <a:schemeClr val="dk1"/>
                </a:solidFill>
                <a:latin typeface="Archivo"/>
                <a:ea typeface="Archivo"/>
                <a:cs typeface="Archivo"/>
                <a:sym typeface="Archivo"/>
              </a:rPr>
              <a:t>ANSWER</a:t>
            </a:r>
            <a:endParaRPr sz="4600">
              <a:solidFill>
                <a:schemeClr val="dk1"/>
              </a:solidFill>
              <a:latin typeface="Archivo"/>
              <a:ea typeface="Archivo"/>
              <a:cs typeface="Archivo"/>
              <a:sym typeface="Archivo"/>
            </a:endParaRPr>
          </a:p>
        </p:txBody>
      </p:sp>
      <p:sp>
        <p:nvSpPr>
          <p:cNvPr id="1179" name="Google Shape;1179;p115"/>
          <p:cNvSpPr txBox="1"/>
          <p:nvPr>
            <p:ph type="title"/>
          </p:nvPr>
        </p:nvSpPr>
        <p:spPr>
          <a:xfrm>
            <a:off x="1146325" y="2798675"/>
            <a:ext cx="6893700" cy="61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1pPr>
            <a:lvl2pPr lvl="1"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2pPr>
            <a:lvl3pPr lvl="2"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3pPr>
            <a:lvl4pPr lvl="3"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4pPr>
            <a:lvl5pPr lvl="4"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5pPr>
            <a:lvl6pPr lvl="5"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6pPr>
            <a:lvl7pPr lvl="6"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7pPr>
            <a:lvl8pPr lvl="7"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8pPr>
            <a:lvl9pPr lvl="8" algn="ctr">
              <a:spcBef>
                <a:spcPts val="0"/>
              </a:spcBef>
              <a:spcAft>
                <a:spcPts val="0"/>
              </a:spcAft>
              <a:buClr>
                <a:schemeClr val="dk1"/>
              </a:buClr>
              <a:buSzPts val="2600"/>
              <a:buFont typeface="Archivo Medium"/>
              <a:buNone/>
              <a:defRPr sz="2600">
                <a:latin typeface="Archivo Medium"/>
                <a:ea typeface="Archivo Medium"/>
                <a:cs typeface="Archivo Medium"/>
                <a:sym typeface="Archivo Medium"/>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estion 6">
  <p:cSld name="SECTION_TITLE_AND_DESCRIPTION_1">
    <p:bg>
      <p:bgPr>
        <a:solidFill>
          <a:schemeClr val="lt2"/>
        </a:solidFill>
      </p:bgPr>
    </p:bg>
    <p:spTree>
      <p:nvGrpSpPr>
        <p:cNvPr id="1180" name="Shape 1180"/>
        <p:cNvGrpSpPr/>
        <p:nvPr/>
      </p:nvGrpSpPr>
      <p:grpSpPr>
        <a:xfrm>
          <a:off x="0" y="0"/>
          <a:ext cx="0" cy="0"/>
          <a:chOff x="0" y="0"/>
          <a:chExt cx="0" cy="0"/>
        </a:xfrm>
      </p:grpSpPr>
      <p:sp>
        <p:nvSpPr>
          <p:cNvPr id="1181" name="Google Shape;1181;p1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accent1"/>
                </a:solidFill>
                <a:latin typeface="Archivo"/>
                <a:ea typeface="Archivo"/>
                <a:cs typeface="Archivo"/>
                <a:sym typeface="Archivo"/>
              </a:defRPr>
            </a:lvl1pPr>
            <a:lvl2pPr lvl="1" rtl="0">
              <a:buNone/>
              <a:defRPr>
                <a:solidFill>
                  <a:schemeClr val="accent1"/>
                </a:solidFill>
                <a:latin typeface="Archivo"/>
                <a:ea typeface="Archivo"/>
                <a:cs typeface="Archivo"/>
                <a:sym typeface="Archivo"/>
              </a:defRPr>
            </a:lvl2pPr>
            <a:lvl3pPr lvl="2" rtl="0">
              <a:buNone/>
              <a:defRPr>
                <a:solidFill>
                  <a:schemeClr val="accent1"/>
                </a:solidFill>
                <a:latin typeface="Archivo"/>
                <a:ea typeface="Archivo"/>
                <a:cs typeface="Archivo"/>
                <a:sym typeface="Archivo"/>
              </a:defRPr>
            </a:lvl3pPr>
            <a:lvl4pPr lvl="3" rtl="0">
              <a:buNone/>
              <a:defRPr>
                <a:solidFill>
                  <a:schemeClr val="accent1"/>
                </a:solidFill>
                <a:latin typeface="Archivo"/>
                <a:ea typeface="Archivo"/>
                <a:cs typeface="Archivo"/>
                <a:sym typeface="Archivo"/>
              </a:defRPr>
            </a:lvl4pPr>
            <a:lvl5pPr lvl="4" rtl="0">
              <a:buNone/>
              <a:defRPr>
                <a:solidFill>
                  <a:schemeClr val="accent1"/>
                </a:solidFill>
                <a:latin typeface="Archivo"/>
                <a:ea typeface="Archivo"/>
                <a:cs typeface="Archivo"/>
                <a:sym typeface="Archivo"/>
              </a:defRPr>
            </a:lvl5pPr>
            <a:lvl6pPr lvl="5" rtl="0">
              <a:buNone/>
              <a:defRPr>
                <a:solidFill>
                  <a:schemeClr val="accent1"/>
                </a:solidFill>
                <a:latin typeface="Archivo"/>
                <a:ea typeface="Archivo"/>
                <a:cs typeface="Archivo"/>
                <a:sym typeface="Archivo"/>
              </a:defRPr>
            </a:lvl6pPr>
            <a:lvl7pPr lvl="6" rtl="0">
              <a:buNone/>
              <a:defRPr>
                <a:solidFill>
                  <a:schemeClr val="accent1"/>
                </a:solidFill>
                <a:latin typeface="Archivo"/>
                <a:ea typeface="Archivo"/>
                <a:cs typeface="Archivo"/>
                <a:sym typeface="Archivo"/>
              </a:defRPr>
            </a:lvl7pPr>
            <a:lvl8pPr lvl="7" rtl="0">
              <a:buNone/>
              <a:defRPr>
                <a:solidFill>
                  <a:schemeClr val="accent1"/>
                </a:solidFill>
                <a:latin typeface="Archivo"/>
                <a:ea typeface="Archivo"/>
                <a:cs typeface="Archivo"/>
                <a:sym typeface="Archivo"/>
              </a:defRPr>
            </a:lvl8pPr>
            <a:lvl9pPr lvl="8" rtl="0">
              <a:buNone/>
              <a:defRPr>
                <a:solidFill>
                  <a:schemeClr val="accent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1182" name="Google Shape;1182;p116"/>
          <p:cNvSpPr/>
          <p:nvPr/>
        </p:nvSpPr>
        <p:spPr>
          <a:xfrm rot="-1801062">
            <a:off x="2491108" y="969068"/>
            <a:ext cx="1000265" cy="335604"/>
          </a:xfrm>
          <a:prstGeom prst="roundRect">
            <a:avLst>
              <a:gd fmla="val 50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83" name="Google Shape;1183;p116"/>
          <p:cNvSpPr/>
          <p:nvPr/>
        </p:nvSpPr>
        <p:spPr>
          <a:xfrm rot="-1800278">
            <a:off x="5281949" y="744072"/>
            <a:ext cx="722299" cy="335604"/>
          </a:xfrm>
          <a:prstGeom prst="roundRect">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84" name="Google Shape;1184;p116"/>
          <p:cNvSpPr/>
          <p:nvPr/>
        </p:nvSpPr>
        <p:spPr>
          <a:xfrm rot="-1800530">
            <a:off x="7223623" y="715274"/>
            <a:ext cx="1768928" cy="335604"/>
          </a:xfrm>
          <a:prstGeom prst="roundRect">
            <a:avLst>
              <a:gd fmla="val 50000"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85" name="Google Shape;1185;p116"/>
          <p:cNvSpPr/>
          <p:nvPr/>
        </p:nvSpPr>
        <p:spPr>
          <a:xfrm rot="-1800530">
            <a:off x="7720323" y="30842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86" name="Google Shape;1186;p116"/>
          <p:cNvSpPr/>
          <p:nvPr/>
        </p:nvSpPr>
        <p:spPr>
          <a:xfrm rot="-1801062">
            <a:off x="-375417" y="3835418"/>
            <a:ext cx="1000265" cy="335604"/>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87" name="Google Shape;1187;p116"/>
          <p:cNvSpPr/>
          <p:nvPr/>
        </p:nvSpPr>
        <p:spPr>
          <a:xfrm rot="-1800388">
            <a:off x="4944507" y="4154170"/>
            <a:ext cx="1083988" cy="335604"/>
          </a:xfrm>
          <a:prstGeom prst="roundRect">
            <a:avLst>
              <a:gd fmla="val 50000" name="adj"/>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88" name="Google Shape;1188;p116"/>
          <p:cNvSpPr/>
          <p:nvPr/>
        </p:nvSpPr>
        <p:spPr>
          <a:xfrm rot="-1800278">
            <a:off x="1433349" y="3835422"/>
            <a:ext cx="722299" cy="335604"/>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189" name="Google Shape;1189;p116"/>
          <p:cNvSpPr/>
          <p:nvPr/>
        </p:nvSpPr>
        <p:spPr>
          <a:xfrm rot="-1800530">
            <a:off x="-336302" y="977024"/>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nswer 6">
  <p:cSld name="BIG_NUMBER_1">
    <p:bg>
      <p:bgPr>
        <a:solidFill>
          <a:schemeClr val="lt1"/>
        </a:solidFill>
      </p:bgPr>
    </p:bg>
    <p:spTree>
      <p:nvGrpSpPr>
        <p:cNvPr id="1190" name="Shape 1190"/>
        <p:cNvGrpSpPr/>
        <p:nvPr/>
      </p:nvGrpSpPr>
      <p:grpSpPr>
        <a:xfrm>
          <a:off x="0" y="0"/>
          <a:ext cx="0" cy="0"/>
          <a:chOff x="0" y="0"/>
          <a:chExt cx="0" cy="0"/>
        </a:xfrm>
      </p:grpSpPr>
      <p:grpSp>
        <p:nvGrpSpPr>
          <p:cNvPr id="1191" name="Google Shape;1191;p117"/>
          <p:cNvGrpSpPr/>
          <p:nvPr/>
        </p:nvGrpSpPr>
        <p:grpSpPr>
          <a:xfrm>
            <a:off x="-216024" y="1761984"/>
            <a:ext cx="9652059" cy="2883165"/>
            <a:chOff x="-216024" y="1761984"/>
            <a:chExt cx="9652059" cy="2883165"/>
          </a:xfrm>
        </p:grpSpPr>
        <p:grpSp>
          <p:nvGrpSpPr>
            <p:cNvPr id="1192" name="Google Shape;1192;p117"/>
            <p:cNvGrpSpPr/>
            <p:nvPr/>
          </p:nvGrpSpPr>
          <p:grpSpPr>
            <a:xfrm>
              <a:off x="-216024" y="1761984"/>
              <a:ext cx="9652059" cy="483185"/>
              <a:chOff x="-216025" y="2997075"/>
              <a:chExt cx="9618395" cy="481500"/>
            </a:xfrm>
          </p:grpSpPr>
          <p:sp>
            <p:nvSpPr>
              <p:cNvPr id="1193" name="Google Shape;1193;p117"/>
              <p:cNvSpPr/>
              <p:nvPr/>
            </p:nvSpPr>
            <p:spPr>
              <a:xfrm>
                <a:off x="-21602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4" name="Google Shape;1194;p117"/>
              <p:cNvSpPr/>
              <p:nvPr/>
            </p:nvSpPr>
            <p:spPr>
              <a:xfrm>
                <a:off x="26486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5" name="Google Shape;1195;p117"/>
              <p:cNvSpPr/>
              <p:nvPr/>
            </p:nvSpPr>
            <p:spPr>
              <a:xfrm>
                <a:off x="74575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6" name="Google Shape;1196;p117"/>
              <p:cNvSpPr/>
              <p:nvPr/>
            </p:nvSpPr>
            <p:spPr>
              <a:xfrm>
                <a:off x="122664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7" name="Google Shape;1197;p117"/>
              <p:cNvSpPr/>
              <p:nvPr/>
            </p:nvSpPr>
            <p:spPr>
              <a:xfrm>
                <a:off x="170753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8" name="Google Shape;1198;p117"/>
              <p:cNvSpPr/>
              <p:nvPr/>
            </p:nvSpPr>
            <p:spPr>
              <a:xfrm>
                <a:off x="218842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9" name="Google Shape;1199;p117"/>
              <p:cNvSpPr/>
              <p:nvPr/>
            </p:nvSpPr>
            <p:spPr>
              <a:xfrm>
                <a:off x="266931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0" name="Google Shape;1200;p117"/>
              <p:cNvSpPr/>
              <p:nvPr/>
            </p:nvSpPr>
            <p:spPr>
              <a:xfrm>
                <a:off x="3150199"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1" name="Google Shape;1201;p117"/>
              <p:cNvSpPr/>
              <p:nvPr/>
            </p:nvSpPr>
            <p:spPr>
              <a:xfrm>
                <a:off x="363108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2" name="Google Shape;1202;p117"/>
              <p:cNvSpPr/>
              <p:nvPr/>
            </p:nvSpPr>
            <p:spPr>
              <a:xfrm>
                <a:off x="411197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3" name="Google Shape;1203;p117"/>
              <p:cNvSpPr/>
              <p:nvPr/>
            </p:nvSpPr>
            <p:spPr>
              <a:xfrm>
                <a:off x="4592867"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4" name="Google Shape;1204;p117"/>
              <p:cNvSpPr/>
              <p:nvPr/>
            </p:nvSpPr>
            <p:spPr>
              <a:xfrm>
                <a:off x="5073756"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5" name="Google Shape;1205;p117"/>
              <p:cNvSpPr/>
              <p:nvPr/>
            </p:nvSpPr>
            <p:spPr>
              <a:xfrm>
                <a:off x="555464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6" name="Google Shape;1206;p117"/>
              <p:cNvSpPr/>
              <p:nvPr/>
            </p:nvSpPr>
            <p:spPr>
              <a:xfrm>
                <a:off x="603553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7" name="Google Shape;1207;p117"/>
              <p:cNvSpPr/>
              <p:nvPr/>
            </p:nvSpPr>
            <p:spPr>
              <a:xfrm>
                <a:off x="651642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8" name="Google Shape;1208;p117"/>
              <p:cNvSpPr/>
              <p:nvPr/>
            </p:nvSpPr>
            <p:spPr>
              <a:xfrm>
                <a:off x="699731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9" name="Google Shape;1209;p117"/>
              <p:cNvSpPr/>
              <p:nvPr/>
            </p:nvSpPr>
            <p:spPr>
              <a:xfrm>
                <a:off x="747820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0" name="Google Shape;1210;p117"/>
              <p:cNvSpPr/>
              <p:nvPr/>
            </p:nvSpPr>
            <p:spPr>
              <a:xfrm>
                <a:off x="795909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1" name="Google Shape;1211;p117"/>
              <p:cNvSpPr/>
              <p:nvPr/>
            </p:nvSpPr>
            <p:spPr>
              <a:xfrm>
                <a:off x="843998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2" name="Google Shape;1212;p117"/>
              <p:cNvSpPr/>
              <p:nvPr/>
            </p:nvSpPr>
            <p:spPr>
              <a:xfrm>
                <a:off x="892087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213" name="Google Shape;1213;p117"/>
            <p:cNvSpPr/>
            <p:nvPr/>
          </p:nvSpPr>
          <p:spPr>
            <a:xfrm>
              <a:off x="-11050" y="2007050"/>
              <a:ext cx="9187800" cy="2405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1214" name="Google Shape;1214;p117"/>
            <p:cNvGrpSpPr/>
            <p:nvPr/>
          </p:nvGrpSpPr>
          <p:grpSpPr>
            <a:xfrm>
              <a:off x="-216024" y="4161964"/>
              <a:ext cx="9652059" cy="483185"/>
              <a:chOff x="-216025" y="2997075"/>
              <a:chExt cx="9618395" cy="481500"/>
            </a:xfrm>
          </p:grpSpPr>
          <p:sp>
            <p:nvSpPr>
              <p:cNvPr id="1215" name="Google Shape;1215;p117"/>
              <p:cNvSpPr/>
              <p:nvPr/>
            </p:nvSpPr>
            <p:spPr>
              <a:xfrm>
                <a:off x="-21602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6" name="Google Shape;1216;p117"/>
              <p:cNvSpPr/>
              <p:nvPr/>
            </p:nvSpPr>
            <p:spPr>
              <a:xfrm>
                <a:off x="26486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7" name="Google Shape;1217;p117"/>
              <p:cNvSpPr/>
              <p:nvPr/>
            </p:nvSpPr>
            <p:spPr>
              <a:xfrm>
                <a:off x="74575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8" name="Google Shape;1218;p117"/>
              <p:cNvSpPr/>
              <p:nvPr/>
            </p:nvSpPr>
            <p:spPr>
              <a:xfrm>
                <a:off x="122664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19" name="Google Shape;1219;p117"/>
              <p:cNvSpPr/>
              <p:nvPr/>
            </p:nvSpPr>
            <p:spPr>
              <a:xfrm>
                <a:off x="170753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0" name="Google Shape;1220;p117"/>
              <p:cNvSpPr/>
              <p:nvPr/>
            </p:nvSpPr>
            <p:spPr>
              <a:xfrm>
                <a:off x="218842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1" name="Google Shape;1221;p117"/>
              <p:cNvSpPr/>
              <p:nvPr/>
            </p:nvSpPr>
            <p:spPr>
              <a:xfrm>
                <a:off x="266931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2" name="Google Shape;1222;p117"/>
              <p:cNvSpPr/>
              <p:nvPr/>
            </p:nvSpPr>
            <p:spPr>
              <a:xfrm>
                <a:off x="3150199"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3" name="Google Shape;1223;p117"/>
              <p:cNvSpPr/>
              <p:nvPr/>
            </p:nvSpPr>
            <p:spPr>
              <a:xfrm>
                <a:off x="363108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4" name="Google Shape;1224;p117"/>
              <p:cNvSpPr/>
              <p:nvPr/>
            </p:nvSpPr>
            <p:spPr>
              <a:xfrm>
                <a:off x="411197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5" name="Google Shape;1225;p117"/>
              <p:cNvSpPr/>
              <p:nvPr/>
            </p:nvSpPr>
            <p:spPr>
              <a:xfrm>
                <a:off x="4592867"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6" name="Google Shape;1226;p117"/>
              <p:cNvSpPr/>
              <p:nvPr/>
            </p:nvSpPr>
            <p:spPr>
              <a:xfrm>
                <a:off x="5073756"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7" name="Google Shape;1227;p117"/>
              <p:cNvSpPr/>
              <p:nvPr/>
            </p:nvSpPr>
            <p:spPr>
              <a:xfrm>
                <a:off x="555464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8" name="Google Shape;1228;p117"/>
              <p:cNvSpPr/>
              <p:nvPr/>
            </p:nvSpPr>
            <p:spPr>
              <a:xfrm>
                <a:off x="603553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9" name="Google Shape;1229;p117"/>
              <p:cNvSpPr/>
              <p:nvPr/>
            </p:nvSpPr>
            <p:spPr>
              <a:xfrm>
                <a:off x="651642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0" name="Google Shape;1230;p117"/>
              <p:cNvSpPr/>
              <p:nvPr/>
            </p:nvSpPr>
            <p:spPr>
              <a:xfrm>
                <a:off x="699731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1" name="Google Shape;1231;p117"/>
              <p:cNvSpPr/>
              <p:nvPr/>
            </p:nvSpPr>
            <p:spPr>
              <a:xfrm>
                <a:off x="747820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2" name="Google Shape;1232;p117"/>
              <p:cNvSpPr/>
              <p:nvPr/>
            </p:nvSpPr>
            <p:spPr>
              <a:xfrm>
                <a:off x="795909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3" name="Google Shape;1233;p117"/>
              <p:cNvSpPr/>
              <p:nvPr/>
            </p:nvSpPr>
            <p:spPr>
              <a:xfrm>
                <a:off x="843998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4" name="Google Shape;1234;p117"/>
              <p:cNvSpPr/>
              <p:nvPr/>
            </p:nvSpPr>
            <p:spPr>
              <a:xfrm>
                <a:off x="892087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sp>
        <p:nvSpPr>
          <p:cNvPr id="1235" name="Google Shape;1235;p1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dk1"/>
                </a:solidFill>
                <a:latin typeface="Archivo"/>
                <a:ea typeface="Archivo"/>
                <a:cs typeface="Archivo"/>
                <a:sym typeface="Archivo"/>
              </a:defRPr>
            </a:lvl1pPr>
            <a:lvl2pPr lvl="1" rtl="0">
              <a:buNone/>
              <a:defRPr>
                <a:solidFill>
                  <a:schemeClr val="dk1"/>
                </a:solidFill>
                <a:latin typeface="Archivo"/>
                <a:ea typeface="Archivo"/>
                <a:cs typeface="Archivo"/>
                <a:sym typeface="Archivo"/>
              </a:defRPr>
            </a:lvl2pPr>
            <a:lvl3pPr lvl="2" rtl="0">
              <a:buNone/>
              <a:defRPr>
                <a:solidFill>
                  <a:schemeClr val="dk1"/>
                </a:solidFill>
                <a:latin typeface="Archivo"/>
                <a:ea typeface="Archivo"/>
                <a:cs typeface="Archivo"/>
                <a:sym typeface="Archivo"/>
              </a:defRPr>
            </a:lvl3pPr>
            <a:lvl4pPr lvl="3" rtl="0">
              <a:buNone/>
              <a:defRPr>
                <a:solidFill>
                  <a:schemeClr val="dk1"/>
                </a:solidFill>
                <a:latin typeface="Archivo"/>
                <a:ea typeface="Archivo"/>
                <a:cs typeface="Archivo"/>
                <a:sym typeface="Archivo"/>
              </a:defRPr>
            </a:lvl4pPr>
            <a:lvl5pPr lvl="4" rtl="0">
              <a:buNone/>
              <a:defRPr>
                <a:solidFill>
                  <a:schemeClr val="dk1"/>
                </a:solidFill>
                <a:latin typeface="Archivo"/>
                <a:ea typeface="Archivo"/>
                <a:cs typeface="Archivo"/>
                <a:sym typeface="Archivo"/>
              </a:defRPr>
            </a:lvl5pPr>
            <a:lvl6pPr lvl="5" rtl="0">
              <a:buNone/>
              <a:defRPr>
                <a:solidFill>
                  <a:schemeClr val="dk1"/>
                </a:solidFill>
                <a:latin typeface="Archivo"/>
                <a:ea typeface="Archivo"/>
                <a:cs typeface="Archivo"/>
                <a:sym typeface="Archivo"/>
              </a:defRPr>
            </a:lvl6pPr>
            <a:lvl7pPr lvl="6" rtl="0">
              <a:buNone/>
              <a:defRPr>
                <a:solidFill>
                  <a:schemeClr val="dk1"/>
                </a:solidFill>
                <a:latin typeface="Archivo"/>
                <a:ea typeface="Archivo"/>
                <a:cs typeface="Archivo"/>
                <a:sym typeface="Archivo"/>
              </a:defRPr>
            </a:lvl7pPr>
            <a:lvl8pPr lvl="7" rtl="0">
              <a:buNone/>
              <a:defRPr>
                <a:solidFill>
                  <a:schemeClr val="dk1"/>
                </a:solidFill>
                <a:latin typeface="Archivo"/>
                <a:ea typeface="Archivo"/>
                <a:cs typeface="Archivo"/>
                <a:sym typeface="Archivo"/>
              </a:defRPr>
            </a:lvl8pPr>
            <a:lvl9pPr lvl="8" rtl="0">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grpSp>
        <p:nvGrpSpPr>
          <p:cNvPr id="1236" name="Google Shape;1236;p117"/>
          <p:cNvGrpSpPr/>
          <p:nvPr/>
        </p:nvGrpSpPr>
        <p:grpSpPr>
          <a:xfrm>
            <a:off x="-216024" y="2295384"/>
            <a:ext cx="9652059" cy="1617090"/>
            <a:chOff x="-216025" y="2571750"/>
            <a:chExt cx="9618395" cy="1611450"/>
          </a:xfrm>
        </p:grpSpPr>
        <p:grpSp>
          <p:nvGrpSpPr>
            <p:cNvPr id="1237" name="Google Shape;1237;p117"/>
            <p:cNvGrpSpPr/>
            <p:nvPr/>
          </p:nvGrpSpPr>
          <p:grpSpPr>
            <a:xfrm>
              <a:off x="-216025" y="2571750"/>
              <a:ext cx="9618395" cy="481500"/>
              <a:chOff x="-216025" y="2997075"/>
              <a:chExt cx="9618395" cy="481500"/>
            </a:xfrm>
          </p:grpSpPr>
          <p:sp>
            <p:nvSpPr>
              <p:cNvPr id="1238" name="Google Shape;1238;p117"/>
              <p:cNvSpPr/>
              <p:nvPr/>
            </p:nvSpPr>
            <p:spPr>
              <a:xfrm>
                <a:off x="-21602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39" name="Google Shape;1239;p117"/>
              <p:cNvSpPr/>
              <p:nvPr/>
            </p:nvSpPr>
            <p:spPr>
              <a:xfrm>
                <a:off x="26486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0" name="Google Shape;1240;p117"/>
              <p:cNvSpPr/>
              <p:nvPr/>
            </p:nvSpPr>
            <p:spPr>
              <a:xfrm>
                <a:off x="74575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1" name="Google Shape;1241;p117"/>
              <p:cNvSpPr/>
              <p:nvPr/>
            </p:nvSpPr>
            <p:spPr>
              <a:xfrm>
                <a:off x="122664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2" name="Google Shape;1242;p117"/>
              <p:cNvSpPr/>
              <p:nvPr/>
            </p:nvSpPr>
            <p:spPr>
              <a:xfrm>
                <a:off x="170753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3" name="Google Shape;1243;p117"/>
              <p:cNvSpPr/>
              <p:nvPr/>
            </p:nvSpPr>
            <p:spPr>
              <a:xfrm>
                <a:off x="218842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4" name="Google Shape;1244;p117"/>
              <p:cNvSpPr/>
              <p:nvPr/>
            </p:nvSpPr>
            <p:spPr>
              <a:xfrm>
                <a:off x="266931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5" name="Google Shape;1245;p117"/>
              <p:cNvSpPr/>
              <p:nvPr/>
            </p:nvSpPr>
            <p:spPr>
              <a:xfrm>
                <a:off x="3150199"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6" name="Google Shape;1246;p117"/>
              <p:cNvSpPr/>
              <p:nvPr/>
            </p:nvSpPr>
            <p:spPr>
              <a:xfrm>
                <a:off x="363108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7" name="Google Shape;1247;p117"/>
              <p:cNvSpPr/>
              <p:nvPr/>
            </p:nvSpPr>
            <p:spPr>
              <a:xfrm>
                <a:off x="411197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8" name="Google Shape;1248;p117"/>
              <p:cNvSpPr/>
              <p:nvPr/>
            </p:nvSpPr>
            <p:spPr>
              <a:xfrm>
                <a:off x="4592867"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9" name="Google Shape;1249;p117"/>
              <p:cNvSpPr/>
              <p:nvPr/>
            </p:nvSpPr>
            <p:spPr>
              <a:xfrm>
                <a:off x="5073756"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0" name="Google Shape;1250;p117"/>
              <p:cNvSpPr/>
              <p:nvPr/>
            </p:nvSpPr>
            <p:spPr>
              <a:xfrm>
                <a:off x="555464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1" name="Google Shape;1251;p117"/>
              <p:cNvSpPr/>
              <p:nvPr/>
            </p:nvSpPr>
            <p:spPr>
              <a:xfrm>
                <a:off x="603553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2" name="Google Shape;1252;p117"/>
              <p:cNvSpPr/>
              <p:nvPr/>
            </p:nvSpPr>
            <p:spPr>
              <a:xfrm>
                <a:off x="651642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3" name="Google Shape;1253;p117"/>
              <p:cNvSpPr/>
              <p:nvPr/>
            </p:nvSpPr>
            <p:spPr>
              <a:xfrm>
                <a:off x="699731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4" name="Google Shape;1254;p117"/>
              <p:cNvSpPr/>
              <p:nvPr/>
            </p:nvSpPr>
            <p:spPr>
              <a:xfrm>
                <a:off x="747820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5" name="Google Shape;1255;p117"/>
              <p:cNvSpPr/>
              <p:nvPr/>
            </p:nvSpPr>
            <p:spPr>
              <a:xfrm>
                <a:off x="795909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6" name="Google Shape;1256;p117"/>
              <p:cNvSpPr/>
              <p:nvPr/>
            </p:nvSpPr>
            <p:spPr>
              <a:xfrm>
                <a:off x="843998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7" name="Google Shape;1257;p117"/>
              <p:cNvSpPr/>
              <p:nvPr/>
            </p:nvSpPr>
            <p:spPr>
              <a:xfrm>
                <a:off x="892087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1258" name="Google Shape;1258;p117"/>
            <p:cNvSpPr/>
            <p:nvPr/>
          </p:nvSpPr>
          <p:spPr>
            <a:xfrm>
              <a:off x="-11775" y="2813025"/>
              <a:ext cx="9155700" cy="11418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1259" name="Google Shape;1259;p117"/>
            <p:cNvGrpSpPr/>
            <p:nvPr/>
          </p:nvGrpSpPr>
          <p:grpSpPr>
            <a:xfrm>
              <a:off x="-216025" y="3701700"/>
              <a:ext cx="9618395" cy="481500"/>
              <a:chOff x="-216025" y="2997075"/>
              <a:chExt cx="9618395" cy="481500"/>
            </a:xfrm>
          </p:grpSpPr>
          <p:sp>
            <p:nvSpPr>
              <p:cNvPr id="1260" name="Google Shape;1260;p117"/>
              <p:cNvSpPr/>
              <p:nvPr/>
            </p:nvSpPr>
            <p:spPr>
              <a:xfrm>
                <a:off x="-21602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1" name="Google Shape;1261;p117"/>
              <p:cNvSpPr/>
              <p:nvPr/>
            </p:nvSpPr>
            <p:spPr>
              <a:xfrm>
                <a:off x="26486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2" name="Google Shape;1262;p117"/>
              <p:cNvSpPr/>
              <p:nvPr/>
            </p:nvSpPr>
            <p:spPr>
              <a:xfrm>
                <a:off x="74575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3" name="Google Shape;1263;p117"/>
              <p:cNvSpPr/>
              <p:nvPr/>
            </p:nvSpPr>
            <p:spPr>
              <a:xfrm>
                <a:off x="122664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4" name="Google Shape;1264;p117"/>
              <p:cNvSpPr/>
              <p:nvPr/>
            </p:nvSpPr>
            <p:spPr>
              <a:xfrm>
                <a:off x="170753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5" name="Google Shape;1265;p117"/>
              <p:cNvSpPr/>
              <p:nvPr/>
            </p:nvSpPr>
            <p:spPr>
              <a:xfrm>
                <a:off x="218842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6" name="Google Shape;1266;p117"/>
              <p:cNvSpPr/>
              <p:nvPr/>
            </p:nvSpPr>
            <p:spPr>
              <a:xfrm>
                <a:off x="266931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7" name="Google Shape;1267;p117"/>
              <p:cNvSpPr/>
              <p:nvPr/>
            </p:nvSpPr>
            <p:spPr>
              <a:xfrm>
                <a:off x="3150199"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8" name="Google Shape;1268;p117"/>
              <p:cNvSpPr/>
              <p:nvPr/>
            </p:nvSpPr>
            <p:spPr>
              <a:xfrm>
                <a:off x="363108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9" name="Google Shape;1269;p117"/>
              <p:cNvSpPr/>
              <p:nvPr/>
            </p:nvSpPr>
            <p:spPr>
              <a:xfrm>
                <a:off x="4111978"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0" name="Google Shape;1270;p117"/>
              <p:cNvSpPr/>
              <p:nvPr/>
            </p:nvSpPr>
            <p:spPr>
              <a:xfrm>
                <a:off x="4592867"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1" name="Google Shape;1271;p117"/>
              <p:cNvSpPr/>
              <p:nvPr/>
            </p:nvSpPr>
            <p:spPr>
              <a:xfrm>
                <a:off x="5073756"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2" name="Google Shape;1272;p117"/>
              <p:cNvSpPr/>
              <p:nvPr/>
            </p:nvSpPr>
            <p:spPr>
              <a:xfrm>
                <a:off x="5554645"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3" name="Google Shape;1273;p117"/>
              <p:cNvSpPr/>
              <p:nvPr/>
            </p:nvSpPr>
            <p:spPr>
              <a:xfrm>
                <a:off x="603553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4" name="Google Shape;1274;p117"/>
              <p:cNvSpPr/>
              <p:nvPr/>
            </p:nvSpPr>
            <p:spPr>
              <a:xfrm>
                <a:off x="6516424"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5" name="Google Shape;1275;p117"/>
              <p:cNvSpPr/>
              <p:nvPr/>
            </p:nvSpPr>
            <p:spPr>
              <a:xfrm>
                <a:off x="6997313"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6" name="Google Shape;1276;p117"/>
              <p:cNvSpPr/>
              <p:nvPr/>
            </p:nvSpPr>
            <p:spPr>
              <a:xfrm>
                <a:off x="7478202"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7" name="Google Shape;1277;p117"/>
              <p:cNvSpPr/>
              <p:nvPr/>
            </p:nvSpPr>
            <p:spPr>
              <a:xfrm>
                <a:off x="7959091"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8" name="Google Shape;1278;p117"/>
              <p:cNvSpPr/>
              <p:nvPr/>
            </p:nvSpPr>
            <p:spPr>
              <a:xfrm>
                <a:off x="843998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9" name="Google Shape;1279;p117"/>
              <p:cNvSpPr/>
              <p:nvPr/>
            </p:nvSpPr>
            <p:spPr>
              <a:xfrm>
                <a:off x="8920870" y="2997075"/>
                <a:ext cx="481500" cy="4815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grpSp>
      <p:sp>
        <p:nvSpPr>
          <p:cNvPr id="1280" name="Google Shape;1280;p117"/>
          <p:cNvSpPr txBox="1"/>
          <p:nvPr>
            <p:ph type="title"/>
          </p:nvPr>
        </p:nvSpPr>
        <p:spPr>
          <a:xfrm>
            <a:off x="1146325" y="2798675"/>
            <a:ext cx="6893700" cy="616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1pPr>
            <a:lvl2pPr lvl="1"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2pPr>
            <a:lvl3pPr lvl="2"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3pPr>
            <a:lvl4pPr lvl="3"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4pPr>
            <a:lvl5pPr lvl="4"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5pPr>
            <a:lvl6pPr lvl="5"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6pPr>
            <a:lvl7pPr lvl="6"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7pPr>
            <a:lvl8pPr lvl="7"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8pPr>
            <a:lvl9pPr lvl="8" algn="ctr">
              <a:spcBef>
                <a:spcPts val="0"/>
              </a:spcBef>
              <a:spcAft>
                <a:spcPts val="0"/>
              </a:spcAft>
              <a:buClr>
                <a:schemeClr val="dk2"/>
              </a:buClr>
              <a:buSzPts val="2600"/>
              <a:buFont typeface="Archivo Medium"/>
              <a:buNone/>
              <a:defRPr sz="2600">
                <a:solidFill>
                  <a:schemeClr val="dk2"/>
                </a:solidFill>
                <a:latin typeface="Archivo Medium"/>
                <a:ea typeface="Archivo Medium"/>
                <a:cs typeface="Archivo Medium"/>
                <a:sym typeface="Archivo Medium"/>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inner" type="blank">
  <p:cSld name="BLANK">
    <p:bg>
      <p:bgPr>
        <a:solidFill>
          <a:schemeClr val="dk1"/>
        </a:solidFill>
      </p:bgPr>
    </p:bg>
    <p:spTree>
      <p:nvGrpSpPr>
        <p:cNvPr id="1281" name="Shape 1281"/>
        <p:cNvGrpSpPr/>
        <p:nvPr/>
      </p:nvGrpSpPr>
      <p:grpSpPr>
        <a:xfrm>
          <a:off x="0" y="0"/>
          <a:ext cx="0" cy="0"/>
          <a:chOff x="0" y="0"/>
          <a:chExt cx="0" cy="0"/>
        </a:xfrm>
      </p:grpSpPr>
      <p:sp>
        <p:nvSpPr>
          <p:cNvPr id="1282" name="Google Shape;1282;p1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lt1"/>
                </a:solidFill>
                <a:latin typeface="Archivo"/>
                <a:ea typeface="Archivo"/>
                <a:cs typeface="Archivo"/>
                <a:sym typeface="Archivo"/>
              </a:defRPr>
            </a:lvl1pPr>
            <a:lvl2pPr lvl="1">
              <a:buNone/>
              <a:defRPr>
                <a:solidFill>
                  <a:schemeClr val="lt1"/>
                </a:solidFill>
                <a:latin typeface="Archivo"/>
                <a:ea typeface="Archivo"/>
                <a:cs typeface="Archivo"/>
                <a:sym typeface="Archivo"/>
              </a:defRPr>
            </a:lvl2pPr>
            <a:lvl3pPr lvl="2">
              <a:buNone/>
              <a:defRPr>
                <a:solidFill>
                  <a:schemeClr val="lt1"/>
                </a:solidFill>
                <a:latin typeface="Archivo"/>
                <a:ea typeface="Archivo"/>
                <a:cs typeface="Archivo"/>
                <a:sym typeface="Archivo"/>
              </a:defRPr>
            </a:lvl3pPr>
            <a:lvl4pPr lvl="3">
              <a:buNone/>
              <a:defRPr>
                <a:solidFill>
                  <a:schemeClr val="lt1"/>
                </a:solidFill>
                <a:latin typeface="Archivo"/>
                <a:ea typeface="Archivo"/>
                <a:cs typeface="Archivo"/>
                <a:sym typeface="Archivo"/>
              </a:defRPr>
            </a:lvl4pPr>
            <a:lvl5pPr lvl="4">
              <a:buNone/>
              <a:defRPr>
                <a:solidFill>
                  <a:schemeClr val="lt1"/>
                </a:solidFill>
                <a:latin typeface="Archivo"/>
                <a:ea typeface="Archivo"/>
                <a:cs typeface="Archivo"/>
                <a:sym typeface="Archivo"/>
              </a:defRPr>
            </a:lvl5pPr>
            <a:lvl6pPr lvl="5">
              <a:buNone/>
              <a:defRPr>
                <a:solidFill>
                  <a:schemeClr val="lt1"/>
                </a:solidFill>
                <a:latin typeface="Archivo"/>
                <a:ea typeface="Archivo"/>
                <a:cs typeface="Archivo"/>
                <a:sym typeface="Archivo"/>
              </a:defRPr>
            </a:lvl6pPr>
            <a:lvl7pPr lvl="6">
              <a:buNone/>
              <a:defRPr>
                <a:solidFill>
                  <a:schemeClr val="lt1"/>
                </a:solidFill>
                <a:latin typeface="Archivo"/>
                <a:ea typeface="Archivo"/>
                <a:cs typeface="Archivo"/>
                <a:sym typeface="Archivo"/>
              </a:defRPr>
            </a:lvl7pPr>
            <a:lvl8pPr lvl="7">
              <a:buNone/>
              <a:defRPr>
                <a:solidFill>
                  <a:schemeClr val="lt1"/>
                </a:solidFill>
                <a:latin typeface="Archivo"/>
                <a:ea typeface="Archivo"/>
                <a:cs typeface="Archivo"/>
                <a:sym typeface="Archivo"/>
              </a:defRPr>
            </a:lvl8pPr>
            <a:lvl9pPr lvl="8">
              <a:buNone/>
              <a:defRPr>
                <a:solidFill>
                  <a:schemeClr val="lt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1283" name="Google Shape;1283;p118"/>
          <p:cNvSpPr/>
          <p:nvPr/>
        </p:nvSpPr>
        <p:spPr>
          <a:xfrm rot="-1800530">
            <a:off x="-366677" y="2116999"/>
            <a:ext cx="1768928" cy="33560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84" name="Google Shape;1284;p118"/>
          <p:cNvSpPr/>
          <p:nvPr/>
        </p:nvSpPr>
        <p:spPr>
          <a:xfrm rot="-1801062">
            <a:off x="2721608" y="430443"/>
            <a:ext cx="1000265" cy="335604"/>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85" name="Google Shape;1285;p118"/>
          <p:cNvSpPr/>
          <p:nvPr/>
        </p:nvSpPr>
        <p:spPr>
          <a:xfrm rot="-1800530">
            <a:off x="-507902" y="4201499"/>
            <a:ext cx="1768928" cy="335604"/>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86" name="Google Shape;1286;p118"/>
          <p:cNvSpPr/>
          <p:nvPr/>
        </p:nvSpPr>
        <p:spPr>
          <a:xfrm rot="-1801062">
            <a:off x="6703758" y="1279318"/>
            <a:ext cx="1000265" cy="335604"/>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87" name="Google Shape;1287;p118"/>
          <p:cNvSpPr/>
          <p:nvPr/>
        </p:nvSpPr>
        <p:spPr>
          <a:xfrm rot="-1800530">
            <a:off x="7833473" y="2852174"/>
            <a:ext cx="1768928" cy="33560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88" name="Google Shape;1288;p118"/>
          <p:cNvSpPr/>
          <p:nvPr/>
        </p:nvSpPr>
        <p:spPr>
          <a:xfrm rot="-1801062">
            <a:off x="731283" y="2852168"/>
            <a:ext cx="1000265" cy="335604"/>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89" name="Google Shape;1289;p118"/>
          <p:cNvSpPr/>
          <p:nvPr/>
        </p:nvSpPr>
        <p:spPr>
          <a:xfrm rot="-1801062">
            <a:off x="6609583" y="-3282"/>
            <a:ext cx="1000265" cy="335604"/>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90" name="Google Shape;1290;p118"/>
          <p:cNvSpPr/>
          <p:nvPr/>
        </p:nvSpPr>
        <p:spPr>
          <a:xfrm rot="-1800278">
            <a:off x="5094424" y="750122"/>
            <a:ext cx="722299" cy="335604"/>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91" name="Google Shape;1291;p118"/>
          <p:cNvSpPr/>
          <p:nvPr/>
        </p:nvSpPr>
        <p:spPr>
          <a:xfrm rot="-1800388">
            <a:off x="7431857" y="4201495"/>
            <a:ext cx="1083988" cy="335604"/>
          </a:xfrm>
          <a:prstGeom prst="roundRect">
            <a:avLst>
              <a:gd fmla="val 50000"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92" name="Google Shape;1292;p118"/>
          <p:cNvSpPr/>
          <p:nvPr>
            <p:ph idx="2" type="pic"/>
          </p:nvPr>
        </p:nvSpPr>
        <p:spPr>
          <a:xfrm>
            <a:off x="2017750" y="3570765"/>
            <a:ext cx="1488900" cy="1045500"/>
          </a:xfrm>
          <a:prstGeom prst="roundRect">
            <a:avLst>
              <a:gd fmla="val 50000" name="adj"/>
            </a:avLst>
          </a:prstGeom>
          <a:noFill/>
          <a:ln>
            <a:noFill/>
          </a:ln>
        </p:spPr>
      </p:sp>
      <p:sp>
        <p:nvSpPr>
          <p:cNvPr id="1293" name="Google Shape;1293;p118"/>
          <p:cNvSpPr/>
          <p:nvPr>
            <p:ph idx="3" type="pic"/>
          </p:nvPr>
        </p:nvSpPr>
        <p:spPr>
          <a:xfrm>
            <a:off x="3840838" y="3570765"/>
            <a:ext cx="1488900" cy="1045500"/>
          </a:xfrm>
          <a:prstGeom prst="roundRect">
            <a:avLst>
              <a:gd fmla="val 50000" name="adj"/>
            </a:avLst>
          </a:prstGeom>
          <a:noFill/>
          <a:ln>
            <a:noFill/>
          </a:ln>
        </p:spPr>
      </p:sp>
      <p:sp>
        <p:nvSpPr>
          <p:cNvPr id="1294" name="Google Shape;1294;p118"/>
          <p:cNvSpPr/>
          <p:nvPr>
            <p:ph idx="4" type="pic"/>
          </p:nvPr>
        </p:nvSpPr>
        <p:spPr>
          <a:xfrm>
            <a:off x="5637338" y="3570765"/>
            <a:ext cx="1488900" cy="1045500"/>
          </a:xfrm>
          <a:prstGeom prst="roundRect">
            <a:avLst>
              <a:gd fmla="val 50000" name="adj"/>
            </a:avLst>
          </a:prstGeom>
          <a:noFill/>
          <a:ln>
            <a:noFill/>
          </a:ln>
        </p:spPr>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Card">
  <p:cSld name="CUSTOM">
    <p:bg>
      <p:bgPr>
        <a:solidFill>
          <a:schemeClr val="lt2"/>
        </a:solidFill>
      </p:bgPr>
    </p:bg>
    <p:spTree>
      <p:nvGrpSpPr>
        <p:cNvPr id="1295" name="Shape 1295"/>
        <p:cNvGrpSpPr/>
        <p:nvPr/>
      </p:nvGrpSpPr>
      <p:grpSpPr>
        <a:xfrm>
          <a:off x="0" y="0"/>
          <a:ext cx="0" cy="0"/>
          <a:chOff x="0" y="0"/>
          <a:chExt cx="0" cy="0"/>
        </a:xfrm>
      </p:grpSpPr>
      <p:sp>
        <p:nvSpPr>
          <p:cNvPr id="1296" name="Google Shape;1296;p119"/>
          <p:cNvSpPr/>
          <p:nvPr/>
        </p:nvSpPr>
        <p:spPr>
          <a:xfrm rot="-1800530">
            <a:off x="6612948" y="296074"/>
            <a:ext cx="1768928" cy="335604"/>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97" name="Google Shape;1297;p119"/>
          <p:cNvSpPr/>
          <p:nvPr/>
        </p:nvSpPr>
        <p:spPr>
          <a:xfrm rot="-1801062">
            <a:off x="1243058" y="488218"/>
            <a:ext cx="1000265" cy="335604"/>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98" name="Google Shape;1298;p119"/>
          <p:cNvSpPr/>
          <p:nvPr/>
        </p:nvSpPr>
        <p:spPr>
          <a:xfrm rot="-1800530">
            <a:off x="-295752" y="3754249"/>
            <a:ext cx="1768928" cy="335604"/>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299" name="Google Shape;1299;p119"/>
          <p:cNvSpPr/>
          <p:nvPr/>
        </p:nvSpPr>
        <p:spPr>
          <a:xfrm rot="-1801062">
            <a:off x="8003033" y="1401318"/>
            <a:ext cx="1000265" cy="335604"/>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300" name="Google Shape;1300;p119"/>
          <p:cNvSpPr/>
          <p:nvPr/>
        </p:nvSpPr>
        <p:spPr>
          <a:xfrm rot="-1800530">
            <a:off x="7798198" y="3871949"/>
            <a:ext cx="1768928" cy="335604"/>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301" name="Google Shape;1301;p119"/>
          <p:cNvSpPr/>
          <p:nvPr/>
        </p:nvSpPr>
        <p:spPr>
          <a:xfrm rot="-1801062">
            <a:off x="268033" y="1738368"/>
            <a:ext cx="1000265" cy="335604"/>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302" name="Google Shape;1302;p119"/>
          <p:cNvSpPr/>
          <p:nvPr/>
        </p:nvSpPr>
        <p:spPr>
          <a:xfrm rot="-1800278">
            <a:off x="1820824" y="2403947"/>
            <a:ext cx="722299" cy="335604"/>
          </a:xfrm>
          <a:prstGeom prst="roundRect">
            <a:avLst>
              <a:gd fmla="val 50000"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1303" name="Google Shape;1303;p119"/>
          <p:cNvSpPr/>
          <p:nvPr/>
        </p:nvSpPr>
        <p:spPr>
          <a:xfrm rot="-1800388">
            <a:off x="6207782" y="2330070"/>
            <a:ext cx="1083988" cy="335604"/>
          </a:xfrm>
          <a:prstGeom prst="roundRect">
            <a:avLst>
              <a:gd fmla="val 50000"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
    <p:spTree>
      <p:nvGrpSpPr>
        <p:cNvPr id="1304" name="Shape 1304"/>
        <p:cNvGrpSpPr/>
        <p:nvPr/>
      </p:nvGrpSpPr>
      <p:grpSpPr>
        <a:xfrm>
          <a:off x="0" y="0"/>
          <a:ext cx="0" cy="0"/>
          <a:chOff x="0" y="0"/>
          <a:chExt cx="0" cy="0"/>
        </a:xfrm>
      </p:grpSpPr>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1309" name="Shape 1309"/>
        <p:cNvGrpSpPr/>
        <p:nvPr/>
      </p:nvGrpSpPr>
      <p:grpSpPr>
        <a:xfrm>
          <a:off x="0" y="0"/>
          <a:ext cx="0" cy="0"/>
          <a:chOff x="0" y="0"/>
          <a:chExt cx="0" cy="0"/>
        </a:xfrm>
      </p:grpSpPr>
      <p:grpSp>
        <p:nvGrpSpPr>
          <p:cNvPr id="1310" name="Google Shape;1310;p122"/>
          <p:cNvGrpSpPr/>
          <p:nvPr/>
        </p:nvGrpSpPr>
        <p:grpSpPr>
          <a:xfrm rot="299808">
            <a:off x="124383" y="-559521"/>
            <a:ext cx="8900029" cy="6258229"/>
            <a:chOff x="124223" y="-559280"/>
            <a:chExt cx="8900025" cy="6258226"/>
          </a:xfrm>
        </p:grpSpPr>
        <p:grpSp>
          <p:nvGrpSpPr>
            <p:cNvPr id="1311" name="Google Shape;1311;p122"/>
            <p:cNvGrpSpPr/>
            <p:nvPr/>
          </p:nvGrpSpPr>
          <p:grpSpPr>
            <a:xfrm>
              <a:off x="124223" y="-78561"/>
              <a:ext cx="8900025" cy="5296800"/>
              <a:chOff x="124223" y="-78561"/>
              <a:chExt cx="8900025" cy="5296800"/>
            </a:xfrm>
          </p:grpSpPr>
          <p:sp>
            <p:nvSpPr>
              <p:cNvPr id="1312" name="Google Shape;1312;p122"/>
              <p:cNvSpPr/>
              <p:nvPr/>
            </p:nvSpPr>
            <p:spPr>
              <a:xfrm rot="-1623">
                <a:off x="7117071" y="2014308"/>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1313" name="Google Shape;1313;p122"/>
              <p:cNvSpPr/>
              <p:nvPr/>
            </p:nvSpPr>
            <p:spPr>
              <a:xfrm flipH="1" rot="-1487">
                <a:off x="124823" y="-77211"/>
                <a:ext cx="6242101" cy="5294100"/>
              </a:xfrm>
              <a:prstGeom prst="snip1Rect">
                <a:avLst>
                  <a:gd fmla="val 4248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314" name="Google Shape;1314;p122"/>
              <p:cNvSpPr/>
              <p:nvPr/>
            </p:nvSpPr>
            <p:spPr>
              <a:xfrm flipH="1" rot="10798513">
                <a:off x="2781248" y="-76291"/>
                <a:ext cx="6242401" cy="5289900"/>
              </a:xfrm>
              <a:prstGeom prst="snip1Rect">
                <a:avLst>
                  <a:gd fmla="val 4249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315" name="Google Shape;1315;p122"/>
              <p:cNvSpPr/>
              <p:nvPr/>
            </p:nvSpPr>
            <p:spPr>
              <a:xfrm rot="-1623">
                <a:off x="125118" y="1250275"/>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1316" name="Google Shape;1316;p122"/>
            <p:cNvSpPr/>
            <p:nvPr/>
          </p:nvSpPr>
          <p:spPr>
            <a:xfrm rot="-4516116">
              <a:off x="314265" y="-331820"/>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1317" name="Google Shape;1317;p122"/>
            <p:cNvSpPr/>
            <p:nvPr/>
          </p:nvSpPr>
          <p:spPr>
            <a:xfrm rot="6283884">
              <a:off x="6963097" y="3633506"/>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1318" name="Google Shape;1318;p122"/>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SzPts val="5000"/>
              <a:buNone/>
              <a:defRPr sz="5000"/>
            </a:lvl1pPr>
            <a:lvl2pPr lvl="1">
              <a:lnSpc>
                <a:spcPct val="90000"/>
              </a:lnSpc>
              <a:spcBef>
                <a:spcPts val="0"/>
              </a:spcBef>
              <a:spcAft>
                <a:spcPts val="0"/>
              </a:spcAft>
              <a:buSzPts val="5000"/>
              <a:buNone/>
              <a:defRPr sz="5000"/>
            </a:lvl2pPr>
            <a:lvl3pPr lvl="2">
              <a:lnSpc>
                <a:spcPct val="90000"/>
              </a:lnSpc>
              <a:spcBef>
                <a:spcPts val="0"/>
              </a:spcBef>
              <a:spcAft>
                <a:spcPts val="0"/>
              </a:spcAft>
              <a:buSzPts val="5000"/>
              <a:buNone/>
              <a:defRPr sz="5000"/>
            </a:lvl3pPr>
            <a:lvl4pPr lvl="3">
              <a:lnSpc>
                <a:spcPct val="90000"/>
              </a:lnSpc>
              <a:spcBef>
                <a:spcPts val="0"/>
              </a:spcBef>
              <a:spcAft>
                <a:spcPts val="0"/>
              </a:spcAft>
              <a:buSzPts val="5000"/>
              <a:buNone/>
              <a:defRPr sz="5000"/>
            </a:lvl4pPr>
            <a:lvl5pPr lvl="4">
              <a:lnSpc>
                <a:spcPct val="90000"/>
              </a:lnSpc>
              <a:spcBef>
                <a:spcPts val="0"/>
              </a:spcBef>
              <a:spcAft>
                <a:spcPts val="0"/>
              </a:spcAft>
              <a:buSzPts val="5000"/>
              <a:buNone/>
              <a:defRPr sz="5000"/>
            </a:lvl5pPr>
            <a:lvl6pPr lvl="5">
              <a:lnSpc>
                <a:spcPct val="90000"/>
              </a:lnSpc>
              <a:spcBef>
                <a:spcPts val="0"/>
              </a:spcBef>
              <a:spcAft>
                <a:spcPts val="0"/>
              </a:spcAft>
              <a:buSzPts val="5000"/>
              <a:buNone/>
              <a:defRPr sz="5000"/>
            </a:lvl6pPr>
            <a:lvl7pPr lvl="6">
              <a:lnSpc>
                <a:spcPct val="90000"/>
              </a:lnSpc>
              <a:spcBef>
                <a:spcPts val="0"/>
              </a:spcBef>
              <a:spcAft>
                <a:spcPts val="0"/>
              </a:spcAft>
              <a:buSzPts val="5000"/>
              <a:buNone/>
              <a:defRPr sz="5000"/>
            </a:lvl7pPr>
            <a:lvl8pPr lvl="7">
              <a:lnSpc>
                <a:spcPct val="90000"/>
              </a:lnSpc>
              <a:spcBef>
                <a:spcPts val="0"/>
              </a:spcBef>
              <a:spcAft>
                <a:spcPts val="0"/>
              </a:spcAft>
              <a:buSzPts val="5000"/>
              <a:buNone/>
              <a:defRPr sz="5000"/>
            </a:lvl8pPr>
            <a:lvl9pPr lvl="8">
              <a:lnSpc>
                <a:spcPct val="90000"/>
              </a:lnSpc>
              <a:spcBef>
                <a:spcPts val="0"/>
              </a:spcBef>
              <a:spcAft>
                <a:spcPts val="0"/>
              </a:spcAft>
              <a:buSzPts val="5000"/>
              <a:buNone/>
              <a:defRPr sz="5000"/>
            </a:lvl9pPr>
          </a:lstStyle>
          <a:p/>
        </p:txBody>
      </p:sp>
      <p:sp>
        <p:nvSpPr>
          <p:cNvPr id="1319" name="Google Shape;1319;p122"/>
          <p:cNvSpPr txBox="1"/>
          <p:nvPr>
            <p:ph idx="1" type="subTitle"/>
          </p:nvPr>
        </p:nvSpPr>
        <p:spPr>
          <a:xfrm>
            <a:off x="1826325" y="3252475"/>
            <a:ext cx="5494800" cy="792600"/>
          </a:xfrm>
          <a:prstGeom prst="rect">
            <a:avLst/>
          </a:prstGeom>
        </p:spPr>
        <p:txBody>
          <a:bodyPr anchorCtr="0" anchor="t" bIns="91425" lIns="91425" spcFirstLastPara="1" rIns="91425" wrap="square" tIns="91425">
            <a:spAutoFit/>
          </a:bodyPr>
          <a:lstStyle>
            <a:lvl1pPr lvl="0">
              <a:spcBef>
                <a:spcPts val="0"/>
              </a:spcBef>
              <a:spcAft>
                <a:spcPts val="0"/>
              </a:spcAft>
              <a:buSzPts val="2500"/>
              <a:buFont typeface="Inter Tight Medium"/>
              <a:buNone/>
              <a:defRPr sz="2500">
                <a:latin typeface="Inter Tight Medium"/>
                <a:ea typeface="Inter Tight Medium"/>
                <a:cs typeface="Inter Tight Medium"/>
                <a:sym typeface="Inter Tight Medium"/>
              </a:defRPr>
            </a:lvl1pPr>
            <a:lvl2pPr lvl="1">
              <a:spcBef>
                <a:spcPts val="0"/>
              </a:spcBef>
              <a:spcAft>
                <a:spcPts val="0"/>
              </a:spcAft>
              <a:buSzPts val="2500"/>
              <a:buFont typeface="Inter Tight Medium"/>
              <a:buNone/>
              <a:defRPr sz="2500">
                <a:latin typeface="Inter Tight Medium"/>
                <a:ea typeface="Inter Tight Medium"/>
                <a:cs typeface="Inter Tight Medium"/>
                <a:sym typeface="Inter Tight Medium"/>
              </a:defRPr>
            </a:lvl2pPr>
            <a:lvl3pPr lvl="2">
              <a:spcBef>
                <a:spcPts val="0"/>
              </a:spcBef>
              <a:spcAft>
                <a:spcPts val="0"/>
              </a:spcAft>
              <a:buSzPts val="2500"/>
              <a:buFont typeface="Inter Tight Medium"/>
              <a:buNone/>
              <a:defRPr sz="2500">
                <a:latin typeface="Inter Tight Medium"/>
                <a:ea typeface="Inter Tight Medium"/>
                <a:cs typeface="Inter Tight Medium"/>
                <a:sym typeface="Inter Tight Medium"/>
              </a:defRPr>
            </a:lvl3pPr>
            <a:lvl4pPr lvl="3">
              <a:spcBef>
                <a:spcPts val="0"/>
              </a:spcBef>
              <a:spcAft>
                <a:spcPts val="0"/>
              </a:spcAft>
              <a:buSzPts val="2500"/>
              <a:buFont typeface="Inter Tight Medium"/>
              <a:buNone/>
              <a:defRPr sz="2500">
                <a:latin typeface="Inter Tight Medium"/>
                <a:ea typeface="Inter Tight Medium"/>
                <a:cs typeface="Inter Tight Medium"/>
                <a:sym typeface="Inter Tight Medium"/>
              </a:defRPr>
            </a:lvl4pPr>
            <a:lvl5pPr lvl="4">
              <a:spcBef>
                <a:spcPts val="0"/>
              </a:spcBef>
              <a:spcAft>
                <a:spcPts val="0"/>
              </a:spcAft>
              <a:buSzPts val="2500"/>
              <a:buFont typeface="Inter Tight Medium"/>
              <a:buNone/>
              <a:defRPr sz="2500">
                <a:latin typeface="Inter Tight Medium"/>
                <a:ea typeface="Inter Tight Medium"/>
                <a:cs typeface="Inter Tight Medium"/>
                <a:sym typeface="Inter Tight Medium"/>
              </a:defRPr>
            </a:lvl5pPr>
            <a:lvl6pPr lvl="5">
              <a:spcBef>
                <a:spcPts val="0"/>
              </a:spcBef>
              <a:spcAft>
                <a:spcPts val="0"/>
              </a:spcAft>
              <a:buSzPts val="2500"/>
              <a:buFont typeface="Inter Tight Medium"/>
              <a:buNone/>
              <a:defRPr sz="2500">
                <a:latin typeface="Inter Tight Medium"/>
                <a:ea typeface="Inter Tight Medium"/>
                <a:cs typeface="Inter Tight Medium"/>
                <a:sym typeface="Inter Tight Medium"/>
              </a:defRPr>
            </a:lvl6pPr>
            <a:lvl7pPr lvl="6">
              <a:spcBef>
                <a:spcPts val="0"/>
              </a:spcBef>
              <a:spcAft>
                <a:spcPts val="0"/>
              </a:spcAft>
              <a:buSzPts val="2500"/>
              <a:buFont typeface="Inter Tight Medium"/>
              <a:buNone/>
              <a:defRPr sz="2500">
                <a:latin typeface="Inter Tight Medium"/>
                <a:ea typeface="Inter Tight Medium"/>
                <a:cs typeface="Inter Tight Medium"/>
                <a:sym typeface="Inter Tight Medium"/>
              </a:defRPr>
            </a:lvl7pPr>
            <a:lvl8pPr lvl="7">
              <a:spcBef>
                <a:spcPts val="0"/>
              </a:spcBef>
              <a:spcAft>
                <a:spcPts val="0"/>
              </a:spcAft>
              <a:buSzPts val="2500"/>
              <a:buFont typeface="Inter Tight Medium"/>
              <a:buNone/>
              <a:defRPr sz="2500">
                <a:latin typeface="Inter Tight Medium"/>
                <a:ea typeface="Inter Tight Medium"/>
                <a:cs typeface="Inter Tight Medium"/>
                <a:sym typeface="Inter Tight Medium"/>
              </a:defRPr>
            </a:lvl8pPr>
            <a:lvl9pPr lvl="8">
              <a:spcBef>
                <a:spcPts val="0"/>
              </a:spcBef>
              <a:spcAft>
                <a:spcPts val="0"/>
              </a:spcAft>
              <a:buSzPts val="2500"/>
              <a:buFont typeface="Inter Tight Medium"/>
              <a:buNone/>
              <a:defRPr sz="2500">
                <a:latin typeface="Inter Tight Medium"/>
                <a:ea typeface="Inter Tight Medium"/>
                <a:cs typeface="Inter Tight Medium"/>
                <a:sym typeface="Inter Tight Medium"/>
              </a:defRPr>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1320" name="Shape 1320"/>
        <p:cNvGrpSpPr/>
        <p:nvPr/>
      </p:nvGrpSpPr>
      <p:grpSpPr>
        <a:xfrm>
          <a:off x="0" y="0"/>
          <a:ext cx="0" cy="0"/>
          <a:chOff x="0" y="0"/>
          <a:chExt cx="0" cy="0"/>
        </a:xfrm>
      </p:grpSpPr>
      <p:sp>
        <p:nvSpPr>
          <p:cNvPr id="1321" name="Google Shape;1321;p123"/>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22" name="Google Shape;1322;p12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dditional Points">
  <p:cSld name="TITLE_3_1_1_1_1_1_1_1_1_1_1">
    <p:spTree>
      <p:nvGrpSpPr>
        <p:cNvPr id="176" name="Shape 176"/>
        <p:cNvGrpSpPr/>
        <p:nvPr/>
      </p:nvGrpSpPr>
      <p:grpSpPr>
        <a:xfrm>
          <a:off x="0" y="0"/>
          <a:ext cx="0" cy="0"/>
          <a:chOff x="0" y="0"/>
          <a:chExt cx="0" cy="0"/>
        </a:xfrm>
      </p:grpSpPr>
      <p:sp>
        <p:nvSpPr>
          <p:cNvPr id="177" name="Google Shape;177;p13"/>
          <p:cNvSpPr/>
          <p:nvPr/>
        </p:nvSpPr>
        <p:spPr>
          <a:xfrm>
            <a:off x="298300" y="1216800"/>
            <a:ext cx="3491400" cy="3260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78" name="Google Shape;178;p13"/>
          <p:cNvSpPr txBox="1"/>
          <p:nvPr>
            <p:ph idx="1" type="subTitle"/>
          </p:nvPr>
        </p:nvSpPr>
        <p:spPr>
          <a:xfrm>
            <a:off x="323945" y="1242931"/>
            <a:ext cx="3314400" cy="39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9" name="Google Shape;179;p13"/>
          <p:cNvSpPr/>
          <p:nvPr>
            <p:ph idx="2" type="pic"/>
          </p:nvPr>
        </p:nvSpPr>
        <p:spPr>
          <a:xfrm>
            <a:off x="3789350" y="1216800"/>
            <a:ext cx="5062200" cy="3622200"/>
          </a:xfrm>
          <a:prstGeom prst="rect">
            <a:avLst/>
          </a:prstGeom>
          <a:noFill/>
          <a:ln cap="flat" cmpd="sng" w="19050">
            <a:solidFill>
              <a:schemeClr val="dk1"/>
            </a:solidFill>
            <a:prstDash val="solid"/>
            <a:round/>
            <a:headEnd len="sm" w="sm" type="none"/>
            <a:tailEnd len="sm" w="sm" type="none"/>
          </a:ln>
        </p:spPr>
      </p:sp>
      <p:sp>
        <p:nvSpPr>
          <p:cNvPr id="180" name="Google Shape;180;p13"/>
          <p:cNvSpPr txBox="1"/>
          <p:nvPr>
            <p:ph idx="3" type="body"/>
          </p:nvPr>
        </p:nvSpPr>
        <p:spPr>
          <a:xfrm>
            <a:off x="336530" y="1554822"/>
            <a:ext cx="3314400" cy="729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81" name="Google Shape;181;p13"/>
          <p:cNvSpPr txBox="1"/>
          <p:nvPr>
            <p:ph idx="4" type="subTitle"/>
          </p:nvPr>
        </p:nvSpPr>
        <p:spPr>
          <a:xfrm>
            <a:off x="336530" y="2289922"/>
            <a:ext cx="3301500" cy="39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2" name="Google Shape;182;p13"/>
          <p:cNvSpPr txBox="1"/>
          <p:nvPr>
            <p:ph idx="5" type="body"/>
          </p:nvPr>
        </p:nvSpPr>
        <p:spPr>
          <a:xfrm>
            <a:off x="349106" y="2601813"/>
            <a:ext cx="3301500" cy="729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83" name="Google Shape;183;p13"/>
          <p:cNvSpPr txBox="1"/>
          <p:nvPr>
            <p:ph idx="6" type="subTitle"/>
          </p:nvPr>
        </p:nvSpPr>
        <p:spPr>
          <a:xfrm>
            <a:off x="323945" y="3346542"/>
            <a:ext cx="3314400" cy="39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4" name="Google Shape;184;p13"/>
          <p:cNvSpPr txBox="1"/>
          <p:nvPr>
            <p:ph idx="7" type="body"/>
          </p:nvPr>
        </p:nvSpPr>
        <p:spPr>
          <a:xfrm>
            <a:off x="336569" y="3658433"/>
            <a:ext cx="3314400" cy="729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85" name="Google Shape;185;p13"/>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86" name="Google Shape;186;p13"/>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187" name="Google Shape;187;p13"/>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88" name="Google Shape;188;p13"/>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1323" name="Shape 1323"/>
        <p:cNvGrpSpPr/>
        <p:nvPr/>
      </p:nvGrpSpPr>
      <p:grpSpPr>
        <a:xfrm>
          <a:off x="0" y="0"/>
          <a:ext cx="0" cy="0"/>
          <a:chOff x="0" y="0"/>
          <a:chExt cx="0" cy="0"/>
        </a:xfrm>
      </p:grpSpPr>
      <p:sp>
        <p:nvSpPr>
          <p:cNvPr id="1324" name="Google Shape;1324;p12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5" name="Google Shape;1325;p124"/>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26" name="Google Shape;1326;p12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1327" name="Shape 1327"/>
        <p:cNvGrpSpPr/>
        <p:nvPr/>
      </p:nvGrpSpPr>
      <p:grpSpPr>
        <a:xfrm>
          <a:off x="0" y="0"/>
          <a:ext cx="0" cy="0"/>
          <a:chOff x="0" y="0"/>
          <a:chExt cx="0" cy="0"/>
        </a:xfrm>
      </p:grpSpPr>
      <p:sp>
        <p:nvSpPr>
          <p:cNvPr id="1328" name="Google Shape;1328;p125"/>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9" name="Google Shape;1329;p125"/>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30" name="Google Shape;1330;p125"/>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31" name="Google Shape;1331;p12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332" name="Shape 1332"/>
        <p:cNvGrpSpPr/>
        <p:nvPr/>
      </p:nvGrpSpPr>
      <p:grpSpPr>
        <a:xfrm>
          <a:off x="0" y="0"/>
          <a:ext cx="0" cy="0"/>
          <a:chOff x="0" y="0"/>
          <a:chExt cx="0" cy="0"/>
        </a:xfrm>
      </p:grpSpPr>
      <p:sp>
        <p:nvSpPr>
          <p:cNvPr id="1333" name="Google Shape;1333;p12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34" name="Google Shape;1334;p12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3">
    <p:spTree>
      <p:nvGrpSpPr>
        <p:cNvPr id="1335" name="Shape 1335"/>
        <p:cNvGrpSpPr/>
        <p:nvPr/>
      </p:nvGrpSpPr>
      <p:grpSpPr>
        <a:xfrm>
          <a:off x="0" y="0"/>
          <a:ext cx="0" cy="0"/>
          <a:chOff x="0" y="0"/>
          <a:chExt cx="0" cy="0"/>
        </a:xfrm>
      </p:grpSpPr>
      <p:sp>
        <p:nvSpPr>
          <p:cNvPr id="1336" name="Google Shape;1336;p127"/>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7" name="Google Shape;1337;p127"/>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38" name="Google Shape;1338;p12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_1">
    <p:spTree>
      <p:nvGrpSpPr>
        <p:cNvPr id="1339" name="Shape 1339"/>
        <p:cNvGrpSpPr/>
        <p:nvPr/>
      </p:nvGrpSpPr>
      <p:grpSpPr>
        <a:xfrm>
          <a:off x="0" y="0"/>
          <a:ext cx="0" cy="0"/>
          <a:chOff x="0" y="0"/>
          <a:chExt cx="0" cy="0"/>
        </a:xfrm>
      </p:grpSpPr>
      <p:sp>
        <p:nvSpPr>
          <p:cNvPr id="1340" name="Google Shape;1340;p128"/>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41" name="Google Shape;1341;p12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1342" name="Shape 1342"/>
        <p:cNvGrpSpPr/>
        <p:nvPr/>
      </p:nvGrpSpPr>
      <p:grpSpPr>
        <a:xfrm>
          <a:off x="0" y="0"/>
          <a:ext cx="0" cy="0"/>
          <a:chOff x="0" y="0"/>
          <a:chExt cx="0" cy="0"/>
        </a:xfrm>
      </p:grpSpPr>
      <p:sp>
        <p:nvSpPr>
          <p:cNvPr id="1343" name="Google Shape;1343;p12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29"/>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345" name="Google Shape;1345;p129"/>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1346" name="Google Shape;1346;p129"/>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1347" name="Google Shape;1347;p12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_1">
    <p:spTree>
      <p:nvGrpSpPr>
        <p:cNvPr id="1348" name="Shape 1348"/>
        <p:cNvGrpSpPr/>
        <p:nvPr/>
      </p:nvGrpSpPr>
      <p:grpSpPr>
        <a:xfrm>
          <a:off x="0" y="0"/>
          <a:ext cx="0" cy="0"/>
          <a:chOff x="0" y="0"/>
          <a:chExt cx="0" cy="0"/>
        </a:xfrm>
      </p:grpSpPr>
      <p:sp>
        <p:nvSpPr>
          <p:cNvPr id="1349" name="Google Shape;1349;p130"/>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spcBef>
                <a:spcPts val="0"/>
              </a:spcBef>
              <a:spcAft>
                <a:spcPts val="0"/>
              </a:spcAft>
              <a:buSzPts val="1700"/>
              <a:buNone/>
              <a:defRPr/>
            </a:lvl1pPr>
          </a:lstStyle>
          <a:p/>
        </p:txBody>
      </p:sp>
      <p:sp>
        <p:nvSpPr>
          <p:cNvPr id="1350" name="Google Shape;1350;p13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1351" name="Shape 1351"/>
        <p:cNvGrpSpPr/>
        <p:nvPr/>
      </p:nvGrpSpPr>
      <p:grpSpPr>
        <a:xfrm>
          <a:off x="0" y="0"/>
          <a:ext cx="0" cy="0"/>
          <a:chOff x="0" y="0"/>
          <a:chExt cx="0" cy="0"/>
        </a:xfrm>
      </p:grpSpPr>
      <p:sp>
        <p:nvSpPr>
          <p:cNvPr id="1352" name="Google Shape;1352;p13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353" name="Google Shape;1353;p131"/>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36550" lvl="0" marL="457200" algn="ctr">
              <a:spcBef>
                <a:spcPts val="0"/>
              </a:spcBef>
              <a:spcAft>
                <a:spcPts val="0"/>
              </a:spcAft>
              <a:buSzPts val="17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sp>
        <p:nvSpPr>
          <p:cNvPr id="1354" name="Google Shape;1354;p13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1355" name="Shape 1355"/>
        <p:cNvGrpSpPr/>
        <p:nvPr/>
      </p:nvGrpSpPr>
      <p:grpSpPr>
        <a:xfrm>
          <a:off x="0" y="0"/>
          <a:ext cx="0" cy="0"/>
          <a:chOff x="0" y="0"/>
          <a:chExt cx="0" cy="0"/>
        </a:xfrm>
      </p:grpSpPr>
      <p:sp>
        <p:nvSpPr>
          <p:cNvPr id="1356" name="Google Shape;1356;p13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1357" name="Shape 1357"/>
        <p:cNvGrpSpPr/>
        <p:nvPr/>
      </p:nvGrpSpPr>
      <p:grpSpPr>
        <a:xfrm>
          <a:off x="0" y="0"/>
          <a:ext cx="0" cy="0"/>
          <a:chOff x="0" y="0"/>
          <a:chExt cx="0" cy="0"/>
        </a:xfrm>
      </p:grpSpPr>
      <p:sp>
        <p:nvSpPr>
          <p:cNvPr id="1358" name="Google Shape;1358;p133"/>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59" name="Google Shape;1359;p13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60" name="Google Shape;1360;p13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61" name="Google Shape;1361;p13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62" name="Google Shape;1362;p13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63" name="Google Shape;1363;p13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64" name="Google Shape;1364;p13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65" name="Google Shape;1365;p13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3_1_1_1_1_1_1_1_1_1_1_2">
    <p:spTree>
      <p:nvGrpSpPr>
        <p:cNvPr id="189" name="Shape 189"/>
        <p:cNvGrpSpPr/>
        <p:nvPr/>
      </p:nvGrpSpPr>
      <p:grpSpPr>
        <a:xfrm>
          <a:off x="0" y="0"/>
          <a:ext cx="0" cy="0"/>
          <a:chOff x="0" y="0"/>
          <a:chExt cx="0" cy="0"/>
        </a:xfrm>
      </p:grpSpPr>
      <p:sp>
        <p:nvSpPr>
          <p:cNvPr id="190" name="Google Shape;190;p14"/>
          <p:cNvSpPr/>
          <p:nvPr/>
        </p:nvSpPr>
        <p:spPr>
          <a:xfrm>
            <a:off x="298300" y="1213300"/>
            <a:ext cx="5646900" cy="32604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1" name="Google Shape;191;p14"/>
          <p:cNvSpPr txBox="1"/>
          <p:nvPr>
            <p:ph idx="1" type="body"/>
          </p:nvPr>
        </p:nvSpPr>
        <p:spPr>
          <a:xfrm>
            <a:off x="298300" y="1370375"/>
            <a:ext cx="5646900" cy="2922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92" name="Google Shape;192;p14"/>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3" name="Google Shape;193;p14"/>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194" name="Google Shape;194;p14"/>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5" name="Google Shape;195;p14"/>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366" name="Shape 1366"/>
        <p:cNvGrpSpPr/>
        <p:nvPr/>
      </p:nvGrpSpPr>
      <p:grpSpPr>
        <a:xfrm>
          <a:off x="0" y="0"/>
          <a:ext cx="0" cy="0"/>
          <a:chOff x="0" y="0"/>
          <a:chExt cx="0" cy="0"/>
        </a:xfrm>
      </p:grpSpPr>
      <p:sp>
        <p:nvSpPr>
          <p:cNvPr id="1367" name="Google Shape;1367;p13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68" name="Google Shape;1368;p134"/>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69" name="Google Shape;1369;p134"/>
          <p:cNvSpPr/>
          <p:nvPr>
            <p:ph idx="2" type="pic"/>
          </p:nvPr>
        </p:nvSpPr>
        <p:spPr>
          <a:xfrm>
            <a:off x="4992024" y="1152775"/>
            <a:ext cx="3840300" cy="3416400"/>
          </a:xfrm>
          <a:prstGeom prst="rect">
            <a:avLst/>
          </a:prstGeom>
          <a:noFill/>
          <a:ln>
            <a:noFill/>
          </a:ln>
        </p:spPr>
      </p:sp>
      <p:sp>
        <p:nvSpPr>
          <p:cNvPr id="1370" name="Google Shape;1370;p13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1371" name="Shape 1371"/>
        <p:cNvGrpSpPr/>
        <p:nvPr/>
      </p:nvGrpSpPr>
      <p:grpSpPr>
        <a:xfrm>
          <a:off x="0" y="0"/>
          <a:ext cx="0" cy="0"/>
          <a:chOff x="0" y="0"/>
          <a:chExt cx="0" cy="0"/>
        </a:xfrm>
      </p:grpSpPr>
      <p:sp>
        <p:nvSpPr>
          <p:cNvPr id="1372" name="Google Shape;1372;p13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73" name="Google Shape;1373;p135"/>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74" name="Google Shape;1374;p135"/>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75" name="Google Shape;1375;p135"/>
          <p:cNvSpPr txBox="1"/>
          <p:nvPr>
            <p:ph idx="2" type="body"/>
          </p:nvPr>
        </p:nvSpPr>
        <p:spPr>
          <a:xfrm>
            <a:off x="504800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76" name="Google Shape;1376;p13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77" name="Google Shape;1377;p13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378" name="Shape 1378"/>
        <p:cNvGrpSpPr/>
        <p:nvPr/>
      </p:nvGrpSpPr>
      <p:grpSpPr>
        <a:xfrm>
          <a:off x="0" y="0"/>
          <a:ext cx="0" cy="0"/>
          <a:chOff x="0" y="0"/>
          <a:chExt cx="0" cy="0"/>
        </a:xfrm>
      </p:grpSpPr>
      <p:sp>
        <p:nvSpPr>
          <p:cNvPr id="1379" name="Google Shape;1379;p13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80" name="Google Shape;1380;p136"/>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81" name="Google Shape;1381;p136"/>
          <p:cNvSpPr txBox="1"/>
          <p:nvPr>
            <p:ph idx="2" type="body"/>
          </p:nvPr>
        </p:nvSpPr>
        <p:spPr>
          <a:xfrm>
            <a:off x="334772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82" name="Google Shape;1382;p136"/>
          <p:cNvSpPr txBox="1"/>
          <p:nvPr>
            <p:ph idx="3" type="body"/>
          </p:nvPr>
        </p:nvSpPr>
        <p:spPr>
          <a:xfrm>
            <a:off x="62122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83" name="Google Shape;1383;p136"/>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84" name="Google Shape;1384;p13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85" name="Google Shape;1385;p13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86" name="Google Shape;1386;p13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387" name="Shape 1387"/>
        <p:cNvGrpSpPr/>
        <p:nvPr/>
      </p:nvGrpSpPr>
      <p:grpSpPr>
        <a:xfrm>
          <a:off x="0" y="0"/>
          <a:ext cx="0" cy="0"/>
          <a:chOff x="0" y="0"/>
          <a:chExt cx="0" cy="0"/>
        </a:xfrm>
      </p:grpSpPr>
      <p:sp>
        <p:nvSpPr>
          <p:cNvPr id="1388" name="Google Shape;1388;p13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89" name="Google Shape;1389;p137"/>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90" name="Google Shape;1390;p137"/>
          <p:cNvSpPr txBox="1"/>
          <p:nvPr>
            <p:ph idx="2" type="body"/>
          </p:nvPr>
        </p:nvSpPr>
        <p:spPr>
          <a:xfrm>
            <a:off x="4938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91" name="Google Shape;1391;p137"/>
          <p:cNvSpPr txBox="1"/>
          <p:nvPr>
            <p:ph idx="3" type="body"/>
          </p:nvPr>
        </p:nvSpPr>
        <p:spPr>
          <a:xfrm>
            <a:off x="366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92" name="Google Shape;1392;p137"/>
          <p:cNvSpPr txBox="1"/>
          <p:nvPr>
            <p:ph idx="4" type="body"/>
          </p:nvPr>
        </p:nvSpPr>
        <p:spPr>
          <a:xfrm>
            <a:off x="4938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393" name="Google Shape;1393;p137"/>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94" name="Google Shape;1394;p13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95" name="Google Shape;1395;p13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96" name="Google Shape;1396;p13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97" name="Google Shape;1397;p13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398" name="Shape 1398"/>
        <p:cNvGrpSpPr/>
        <p:nvPr/>
      </p:nvGrpSpPr>
      <p:grpSpPr>
        <a:xfrm>
          <a:off x="0" y="0"/>
          <a:ext cx="0" cy="0"/>
          <a:chOff x="0" y="0"/>
          <a:chExt cx="0" cy="0"/>
        </a:xfrm>
      </p:grpSpPr>
      <p:sp>
        <p:nvSpPr>
          <p:cNvPr id="1399" name="Google Shape;1399;p13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00" name="Google Shape;1400;p13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01" name="Google Shape;1401;p13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02" name="Shape 1402"/>
        <p:cNvGrpSpPr/>
        <p:nvPr/>
      </p:nvGrpSpPr>
      <p:grpSpPr>
        <a:xfrm>
          <a:off x="0" y="0"/>
          <a:ext cx="0" cy="0"/>
          <a:chOff x="0" y="0"/>
          <a:chExt cx="0" cy="0"/>
        </a:xfrm>
      </p:grpSpPr>
      <p:sp>
        <p:nvSpPr>
          <p:cNvPr id="1403" name="Google Shape;1403;p139"/>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04" name="Google Shape;1404;p139"/>
          <p:cNvSpPr/>
          <p:nvPr>
            <p:ph idx="2" type="pic"/>
          </p:nvPr>
        </p:nvSpPr>
        <p:spPr>
          <a:xfrm>
            <a:off x="4804825" y="1133300"/>
            <a:ext cx="4027500" cy="2392800"/>
          </a:xfrm>
          <a:prstGeom prst="rect">
            <a:avLst/>
          </a:prstGeom>
          <a:noFill/>
          <a:ln>
            <a:noFill/>
          </a:ln>
        </p:spPr>
      </p:sp>
      <p:sp>
        <p:nvSpPr>
          <p:cNvPr id="1405" name="Google Shape;1405;p139"/>
          <p:cNvSpPr/>
          <p:nvPr>
            <p:ph idx="3" type="pic"/>
          </p:nvPr>
        </p:nvSpPr>
        <p:spPr>
          <a:xfrm>
            <a:off x="311725" y="1133300"/>
            <a:ext cx="4027500" cy="2392800"/>
          </a:xfrm>
          <a:prstGeom prst="rect">
            <a:avLst/>
          </a:prstGeom>
          <a:noFill/>
          <a:ln>
            <a:noFill/>
          </a:ln>
        </p:spPr>
      </p:sp>
      <p:sp>
        <p:nvSpPr>
          <p:cNvPr id="1406" name="Google Shape;1406;p139"/>
          <p:cNvSpPr txBox="1"/>
          <p:nvPr>
            <p:ph idx="4" type="body"/>
          </p:nvPr>
        </p:nvSpPr>
        <p:spPr>
          <a:xfrm>
            <a:off x="4804825"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07" name="Google Shape;1407;p13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08" name="Google Shape;1408;p139"/>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09" name="Google Shape;1409;p13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410" name="Google Shape;1410;p13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411" name="Shape 1411"/>
        <p:cNvGrpSpPr/>
        <p:nvPr/>
      </p:nvGrpSpPr>
      <p:grpSpPr>
        <a:xfrm>
          <a:off x="0" y="0"/>
          <a:ext cx="0" cy="0"/>
          <a:chOff x="0" y="0"/>
          <a:chExt cx="0" cy="0"/>
        </a:xfrm>
      </p:grpSpPr>
      <p:sp>
        <p:nvSpPr>
          <p:cNvPr id="1412" name="Google Shape;1412;p140"/>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13" name="Google Shape;1413;p140"/>
          <p:cNvSpPr/>
          <p:nvPr>
            <p:ph idx="2" type="pic"/>
          </p:nvPr>
        </p:nvSpPr>
        <p:spPr>
          <a:xfrm>
            <a:off x="6205225" y="1128325"/>
            <a:ext cx="2627100" cy="2273100"/>
          </a:xfrm>
          <a:prstGeom prst="rect">
            <a:avLst/>
          </a:prstGeom>
          <a:noFill/>
          <a:ln>
            <a:noFill/>
          </a:ln>
        </p:spPr>
      </p:sp>
      <p:sp>
        <p:nvSpPr>
          <p:cNvPr id="1414" name="Google Shape;1414;p140"/>
          <p:cNvSpPr/>
          <p:nvPr>
            <p:ph idx="3" type="pic"/>
          </p:nvPr>
        </p:nvSpPr>
        <p:spPr>
          <a:xfrm>
            <a:off x="311725" y="1128325"/>
            <a:ext cx="2627100" cy="2273100"/>
          </a:xfrm>
          <a:prstGeom prst="rect">
            <a:avLst/>
          </a:prstGeom>
          <a:noFill/>
          <a:ln>
            <a:noFill/>
          </a:ln>
        </p:spPr>
      </p:sp>
      <p:sp>
        <p:nvSpPr>
          <p:cNvPr id="1415" name="Google Shape;1415;p140"/>
          <p:cNvSpPr txBox="1"/>
          <p:nvPr>
            <p:ph idx="4" type="body"/>
          </p:nvPr>
        </p:nvSpPr>
        <p:spPr>
          <a:xfrm>
            <a:off x="6205225"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16" name="Google Shape;1416;p140"/>
          <p:cNvSpPr/>
          <p:nvPr>
            <p:ph idx="5" type="pic"/>
          </p:nvPr>
        </p:nvSpPr>
        <p:spPr>
          <a:xfrm>
            <a:off x="3255250" y="1128325"/>
            <a:ext cx="2627100" cy="2273100"/>
          </a:xfrm>
          <a:prstGeom prst="rect">
            <a:avLst/>
          </a:prstGeom>
          <a:noFill/>
          <a:ln>
            <a:noFill/>
          </a:ln>
        </p:spPr>
      </p:sp>
      <p:sp>
        <p:nvSpPr>
          <p:cNvPr id="1417" name="Google Shape;1417;p140"/>
          <p:cNvSpPr txBox="1"/>
          <p:nvPr>
            <p:ph idx="6" type="body"/>
          </p:nvPr>
        </p:nvSpPr>
        <p:spPr>
          <a:xfrm>
            <a:off x="325525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18" name="Google Shape;1418;p14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19" name="Google Shape;1419;p14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20" name="Google Shape;1420;p14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421" name="Google Shape;1421;p14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422" name="Google Shape;1422;p14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423" name="Shape 1423"/>
        <p:cNvGrpSpPr/>
        <p:nvPr/>
      </p:nvGrpSpPr>
      <p:grpSpPr>
        <a:xfrm>
          <a:off x="0" y="0"/>
          <a:ext cx="0" cy="0"/>
          <a:chOff x="0" y="0"/>
          <a:chExt cx="0" cy="0"/>
        </a:xfrm>
      </p:grpSpPr>
      <p:sp>
        <p:nvSpPr>
          <p:cNvPr id="1424" name="Google Shape;1424;p141"/>
          <p:cNvSpPr/>
          <p:nvPr>
            <p:ph idx="2" type="pic"/>
          </p:nvPr>
        </p:nvSpPr>
        <p:spPr>
          <a:xfrm>
            <a:off x="311700" y="445025"/>
            <a:ext cx="8520600" cy="4218300"/>
          </a:xfrm>
          <a:prstGeom prst="rect">
            <a:avLst/>
          </a:prstGeom>
          <a:noFill/>
          <a:ln>
            <a:noFill/>
          </a:ln>
        </p:spPr>
      </p:sp>
      <p:sp>
        <p:nvSpPr>
          <p:cNvPr id="1425" name="Google Shape;1425;p14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426" name="Shape 1426"/>
        <p:cNvGrpSpPr/>
        <p:nvPr/>
      </p:nvGrpSpPr>
      <p:grpSpPr>
        <a:xfrm>
          <a:off x="0" y="0"/>
          <a:ext cx="0" cy="0"/>
          <a:chOff x="0" y="0"/>
          <a:chExt cx="0" cy="0"/>
        </a:xfrm>
      </p:grpSpPr>
      <p:sp>
        <p:nvSpPr>
          <p:cNvPr id="1427" name="Google Shape;1427;p14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28" name="Google Shape;1428;p142"/>
          <p:cNvSpPr/>
          <p:nvPr>
            <p:ph idx="2" type="pic"/>
          </p:nvPr>
        </p:nvSpPr>
        <p:spPr>
          <a:xfrm>
            <a:off x="3389600" y="118913"/>
            <a:ext cx="1643700" cy="1535100"/>
          </a:xfrm>
          <a:prstGeom prst="rect">
            <a:avLst/>
          </a:prstGeom>
          <a:noFill/>
          <a:ln>
            <a:noFill/>
          </a:ln>
        </p:spPr>
      </p:sp>
      <p:sp>
        <p:nvSpPr>
          <p:cNvPr id="1429" name="Google Shape;1429;p142"/>
          <p:cNvSpPr/>
          <p:nvPr>
            <p:ph idx="3" type="pic"/>
          </p:nvPr>
        </p:nvSpPr>
        <p:spPr>
          <a:xfrm>
            <a:off x="5195935" y="118913"/>
            <a:ext cx="1643700" cy="1535100"/>
          </a:xfrm>
          <a:prstGeom prst="rect">
            <a:avLst/>
          </a:prstGeom>
          <a:noFill/>
          <a:ln>
            <a:noFill/>
          </a:ln>
        </p:spPr>
      </p:sp>
      <p:sp>
        <p:nvSpPr>
          <p:cNvPr id="1430" name="Google Shape;1430;p142"/>
          <p:cNvSpPr/>
          <p:nvPr>
            <p:ph idx="4" type="pic"/>
          </p:nvPr>
        </p:nvSpPr>
        <p:spPr>
          <a:xfrm>
            <a:off x="7002270" y="118913"/>
            <a:ext cx="1643700" cy="1535100"/>
          </a:xfrm>
          <a:prstGeom prst="rect">
            <a:avLst/>
          </a:prstGeom>
          <a:noFill/>
          <a:ln>
            <a:noFill/>
          </a:ln>
        </p:spPr>
      </p:sp>
      <p:sp>
        <p:nvSpPr>
          <p:cNvPr id="1431" name="Google Shape;1431;p142"/>
          <p:cNvSpPr/>
          <p:nvPr>
            <p:ph idx="5" type="pic"/>
          </p:nvPr>
        </p:nvSpPr>
        <p:spPr>
          <a:xfrm>
            <a:off x="3389588" y="1804212"/>
            <a:ext cx="1643700" cy="1535100"/>
          </a:xfrm>
          <a:prstGeom prst="rect">
            <a:avLst/>
          </a:prstGeom>
          <a:noFill/>
          <a:ln>
            <a:noFill/>
          </a:ln>
        </p:spPr>
      </p:sp>
      <p:sp>
        <p:nvSpPr>
          <p:cNvPr id="1432" name="Google Shape;1432;p142"/>
          <p:cNvSpPr/>
          <p:nvPr>
            <p:ph idx="6" type="pic"/>
          </p:nvPr>
        </p:nvSpPr>
        <p:spPr>
          <a:xfrm>
            <a:off x="5195922" y="1804212"/>
            <a:ext cx="1643700" cy="1535100"/>
          </a:xfrm>
          <a:prstGeom prst="rect">
            <a:avLst/>
          </a:prstGeom>
          <a:noFill/>
          <a:ln>
            <a:noFill/>
          </a:ln>
        </p:spPr>
      </p:sp>
      <p:sp>
        <p:nvSpPr>
          <p:cNvPr id="1433" name="Google Shape;1433;p142"/>
          <p:cNvSpPr/>
          <p:nvPr>
            <p:ph idx="7" type="pic"/>
          </p:nvPr>
        </p:nvSpPr>
        <p:spPr>
          <a:xfrm>
            <a:off x="7002257" y="1804212"/>
            <a:ext cx="1643700" cy="1535100"/>
          </a:xfrm>
          <a:prstGeom prst="rect">
            <a:avLst/>
          </a:prstGeom>
          <a:noFill/>
          <a:ln>
            <a:noFill/>
          </a:ln>
        </p:spPr>
      </p:sp>
      <p:sp>
        <p:nvSpPr>
          <p:cNvPr id="1434" name="Google Shape;1434;p14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35" name="Google Shape;1435;p142"/>
          <p:cNvSpPr/>
          <p:nvPr>
            <p:ph idx="8" type="pic"/>
          </p:nvPr>
        </p:nvSpPr>
        <p:spPr>
          <a:xfrm>
            <a:off x="3389588" y="3489487"/>
            <a:ext cx="1643700" cy="1535100"/>
          </a:xfrm>
          <a:prstGeom prst="rect">
            <a:avLst/>
          </a:prstGeom>
          <a:noFill/>
          <a:ln>
            <a:noFill/>
          </a:ln>
        </p:spPr>
      </p:sp>
      <p:sp>
        <p:nvSpPr>
          <p:cNvPr id="1436" name="Google Shape;1436;p142"/>
          <p:cNvSpPr/>
          <p:nvPr>
            <p:ph idx="9" type="pic"/>
          </p:nvPr>
        </p:nvSpPr>
        <p:spPr>
          <a:xfrm>
            <a:off x="5195922" y="3489487"/>
            <a:ext cx="1643700" cy="1535100"/>
          </a:xfrm>
          <a:prstGeom prst="rect">
            <a:avLst/>
          </a:prstGeom>
          <a:noFill/>
          <a:ln>
            <a:noFill/>
          </a:ln>
        </p:spPr>
      </p:sp>
      <p:sp>
        <p:nvSpPr>
          <p:cNvPr id="1437" name="Google Shape;1437;p14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bg>
      <p:bgPr>
        <a:solidFill>
          <a:schemeClr val="lt1"/>
        </a:solidFill>
      </p:bgPr>
    </p:bg>
    <p:spTree>
      <p:nvGrpSpPr>
        <p:cNvPr id="1438" name="Shape 1438"/>
        <p:cNvGrpSpPr/>
        <p:nvPr/>
      </p:nvGrpSpPr>
      <p:grpSpPr>
        <a:xfrm>
          <a:off x="0" y="0"/>
          <a:ext cx="0" cy="0"/>
          <a:chOff x="0" y="0"/>
          <a:chExt cx="0" cy="0"/>
        </a:xfrm>
      </p:grpSpPr>
      <p:grpSp>
        <p:nvGrpSpPr>
          <p:cNvPr id="1439" name="Google Shape;1439;p143"/>
          <p:cNvGrpSpPr/>
          <p:nvPr/>
        </p:nvGrpSpPr>
        <p:grpSpPr>
          <a:xfrm>
            <a:off x="75" y="256675"/>
            <a:ext cx="3798141" cy="1190474"/>
            <a:chOff x="75" y="256675"/>
            <a:chExt cx="3798141" cy="1190474"/>
          </a:xfrm>
        </p:grpSpPr>
        <p:sp>
          <p:nvSpPr>
            <p:cNvPr id="1440" name="Google Shape;1440;p143"/>
            <p:cNvSpPr/>
            <p:nvPr/>
          </p:nvSpPr>
          <p:spPr>
            <a:xfrm flipH="1" rot="10800000">
              <a:off x="75" y="256675"/>
              <a:ext cx="3798000" cy="11904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441" name="Google Shape;1441;p143"/>
            <p:cNvSpPr/>
            <p:nvPr/>
          </p:nvSpPr>
          <p:spPr>
            <a:xfrm flipH="1" rot="-10795068">
              <a:off x="3380016" y="1028349"/>
              <a:ext cx="418200" cy="418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1442" name="Google Shape;1442;p143"/>
          <p:cNvSpPr txBox="1"/>
          <p:nvPr>
            <p:ph type="title"/>
          </p:nvPr>
        </p:nvSpPr>
        <p:spPr>
          <a:xfrm>
            <a:off x="333925" y="544250"/>
            <a:ext cx="3039900" cy="7212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443" name="Google Shape;1443;p143"/>
          <p:cNvSpPr txBox="1"/>
          <p:nvPr>
            <p:ph idx="1" type="subTitle"/>
          </p:nvPr>
        </p:nvSpPr>
        <p:spPr>
          <a:xfrm>
            <a:off x="1149126"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44" name="Google Shape;1444;p143"/>
          <p:cNvSpPr txBox="1"/>
          <p:nvPr>
            <p:ph idx="2" type="subTitle"/>
          </p:nvPr>
        </p:nvSpPr>
        <p:spPr>
          <a:xfrm>
            <a:off x="1149126"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45" name="Google Shape;1445;p143"/>
          <p:cNvSpPr txBox="1"/>
          <p:nvPr>
            <p:ph idx="3" type="subTitle"/>
          </p:nvPr>
        </p:nvSpPr>
        <p:spPr>
          <a:xfrm>
            <a:off x="1149126"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46" name="Google Shape;1446;p143"/>
          <p:cNvSpPr txBox="1"/>
          <p:nvPr>
            <p:ph idx="4" type="subTitle"/>
          </p:nvPr>
        </p:nvSpPr>
        <p:spPr>
          <a:xfrm>
            <a:off x="1149126"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47" name="Google Shape;1447;p143"/>
          <p:cNvSpPr txBox="1"/>
          <p:nvPr>
            <p:ph idx="5" type="subTitle"/>
          </p:nvPr>
        </p:nvSpPr>
        <p:spPr>
          <a:xfrm>
            <a:off x="1149126"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48" name="Google Shape;1448;p143"/>
          <p:cNvSpPr txBox="1"/>
          <p:nvPr>
            <p:ph idx="6" type="subTitle"/>
          </p:nvPr>
        </p:nvSpPr>
        <p:spPr>
          <a:xfrm>
            <a:off x="5327851"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49" name="Google Shape;1449;p143"/>
          <p:cNvSpPr txBox="1"/>
          <p:nvPr>
            <p:ph idx="7" type="subTitle"/>
          </p:nvPr>
        </p:nvSpPr>
        <p:spPr>
          <a:xfrm>
            <a:off x="5327851"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50" name="Google Shape;1450;p143"/>
          <p:cNvSpPr txBox="1"/>
          <p:nvPr>
            <p:ph idx="8" type="subTitle"/>
          </p:nvPr>
        </p:nvSpPr>
        <p:spPr>
          <a:xfrm>
            <a:off x="5327851"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51" name="Google Shape;1451;p143"/>
          <p:cNvSpPr txBox="1"/>
          <p:nvPr>
            <p:ph idx="9" type="subTitle"/>
          </p:nvPr>
        </p:nvSpPr>
        <p:spPr>
          <a:xfrm>
            <a:off x="5327851"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1452" name="Google Shape;1452;p143"/>
          <p:cNvSpPr txBox="1"/>
          <p:nvPr>
            <p:ph idx="13" type="subTitle"/>
          </p:nvPr>
        </p:nvSpPr>
        <p:spPr>
          <a:xfrm>
            <a:off x="5327851"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TITLE_3_1_1_1_1_1_1_1_1_1_1_2_2">
    <p:spTree>
      <p:nvGrpSpPr>
        <p:cNvPr id="196" name="Shape 196"/>
        <p:cNvGrpSpPr/>
        <p:nvPr/>
      </p:nvGrpSpPr>
      <p:grpSpPr>
        <a:xfrm>
          <a:off x="0" y="0"/>
          <a:ext cx="0" cy="0"/>
          <a:chOff x="0" y="0"/>
          <a:chExt cx="0" cy="0"/>
        </a:xfrm>
      </p:grpSpPr>
      <p:sp>
        <p:nvSpPr>
          <p:cNvPr id="197" name="Google Shape;197;p15"/>
          <p:cNvSpPr/>
          <p:nvPr/>
        </p:nvSpPr>
        <p:spPr>
          <a:xfrm>
            <a:off x="298300" y="1213300"/>
            <a:ext cx="5646900" cy="3260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98" name="Google Shape;198;p15"/>
          <p:cNvSpPr txBox="1"/>
          <p:nvPr>
            <p:ph idx="1" type="body"/>
          </p:nvPr>
        </p:nvSpPr>
        <p:spPr>
          <a:xfrm>
            <a:off x="298300" y="1370375"/>
            <a:ext cx="5646900" cy="2922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99" name="Google Shape;199;p15"/>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0" name="Google Shape;200;p15"/>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201" name="Google Shape;201;p15"/>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2" name="Google Shape;202;p15"/>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s" type="tx">
  <p:cSld name="TITLE_AND_BODY">
    <p:bg>
      <p:bgPr>
        <a:solidFill>
          <a:schemeClr val="lt1"/>
        </a:solidFill>
      </p:bgPr>
    </p:bg>
    <p:spTree>
      <p:nvGrpSpPr>
        <p:cNvPr id="1453" name="Shape 1453"/>
        <p:cNvGrpSpPr/>
        <p:nvPr/>
      </p:nvGrpSpPr>
      <p:grpSpPr>
        <a:xfrm>
          <a:off x="0" y="0"/>
          <a:ext cx="0" cy="0"/>
          <a:chOff x="0" y="0"/>
          <a:chExt cx="0" cy="0"/>
        </a:xfrm>
      </p:grpSpPr>
      <p:sp>
        <p:nvSpPr>
          <p:cNvPr id="1454" name="Google Shape;1454;p144"/>
          <p:cNvSpPr/>
          <p:nvPr>
            <p:ph idx="2" type="pic"/>
          </p:nvPr>
        </p:nvSpPr>
        <p:spPr>
          <a:xfrm rot="299990">
            <a:off x="716131" y="2331244"/>
            <a:ext cx="3686628" cy="2455534"/>
          </a:xfrm>
          <a:prstGeom prst="snip1Rect">
            <a:avLst>
              <a:gd fmla="val 16667" name="adj"/>
            </a:avLst>
          </a:prstGeom>
          <a:noFill/>
          <a:ln>
            <a:noFill/>
          </a:ln>
        </p:spPr>
      </p:sp>
      <p:sp>
        <p:nvSpPr>
          <p:cNvPr id="1455" name="Google Shape;1455;p144"/>
          <p:cNvSpPr/>
          <p:nvPr>
            <p:ph idx="3" type="pic"/>
          </p:nvPr>
        </p:nvSpPr>
        <p:spPr>
          <a:xfrm rot="-300269">
            <a:off x="4741294" y="2331368"/>
            <a:ext cx="3686654" cy="2455534"/>
          </a:xfrm>
          <a:prstGeom prst="snip1Rect">
            <a:avLst>
              <a:gd fmla="val 16667" name="adj"/>
            </a:avLst>
          </a:prstGeom>
          <a:noFill/>
          <a:ln>
            <a:noFill/>
          </a:ln>
        </p:spPr>
      </p:sp>
      <p:sp>
        <p:nvSpPr>
          <p:cNvPr id="1456" name="Google Shape;1456;p144"/>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57" name="Google Shape;1457;p144"/>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458" name="Google Shape;1458;p144"/>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459" name="Google Shape;1459;p144"/>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460" name="Google Shape;1460;p144"/>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ITLE_AND_BODY_1">
    <p:bg>
      <p:bgPr>
        <a:solidFill>
          <a:schemeClr val="lt1"/>
        </a:solidFill>
      </p:bgPr>
    </p:bg>
    <p:spTree>
      <p:nvGrpSpPr>
        <p:cNvPr id="1461" name="Shape 1461"/>
        <p:cNvGrpSpPr/>
        <p:nvPr/>
      </p:nvGrpSpPr>
      <p:grpSpPr>
        <a:xfrm>
          <a:off x="0" y="0"/>
          <a:ext cx="0" cy="0"/>
          <a:chOff x="0" y="0"/>
          <a:chExt cx="0" cy="0"/>
        </a:xfrm>
      </p:grpSpPr>
      <p:sp>
        <p:nvSpPr>
          <p:cNvPr id="1462" name="Google Shape;1462;p145"/>
          <p:cNvSpPr/>
          <p:nvPr>
            <p:ph idx="2" type="pic"/>
          </p:nvPr>
        </p:nvSpPr>
        <p:spPr>
          <a:xfrm rot="299990">
            <a:off x="716131" y="2331244"/>
            <a:ext cx="3686628" cy="2455534"/>
          </a:xfrm>
          <a:prstGeom prst="snip1Rect">
            <a:avLst>
              <a:gd fmla="val 16667" name="adj"/>
            </a:avLst>
          </a:prstGeom>
          <a:noFill/>
          <a:ln>
            <a:noFill/>
          </a:ln>
        </p:spPr>
      </p:sp>
      <p:sp>
        <p:nvSpPr>
          <p:cNvPr id="1463" name="Google Shape;1463;p145"/>
          <p:cNvSpPr/>
          <p:nvPr>
            <p:ph idx="3" type="pic"/>
          </p:nvPr>
        </p:nvSpPr>
        <p:spPr>
          <a:xfrm rot="-300269">
            <a:off x="4741294" y="2331368"/>
            <a:ext cx="3686654" cy="2455534"/>
          </a:xfrm>
          <a:prstGeom prst="snip1Rect">
            <a:avLst>
              <a:gd fmla="val 16667" name="adj"/>
            </a:avLst>
          </a:prstGeom>
          <a:noFill/>
          <a:ln>
            <a:noFill/>
          </a:ln>
        </p:spPr>
      </p:sp>
      <p:sp>
        <p:nvSpPr>
          <p:cNvPr id="1464" name="Google Shape;1464;p14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65" name="Google Shape;1465;p14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466" name="Google Shape;1466;p145"/>
          <p:cNvSpPr txBox="1"/>
          <p:nvPr>
            <p:ph idx="1" type="subTitle"/>
          </p:nvPr>
        </p:nvSpPr>
        <p:spPr>
          <a:xfrm>
            <a:off x="38108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467" name="Google Shape;1467;p145"/>
          <p:cNvSpPr txBox="1"/>
          <p:nvPr>
            <p:ph idx="4" type="body"/>
          </p:nvPr>
        </p:nvSpPr>
        <p:spPr>
          <a:xfrm>
            <a:off x="38108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468" name="Google Shape;1468;p145"/>
          <p:cNvSpPr txBox="1"/>
          <p:nvPr>
            <p:ph idx="5" type="subTitle"/>
          </p:nvPr>
        </p:nvSpPr>
        <p:spPr>
          <a:xfrm>
            <a:off x="456693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469" name="Google Shape;1469;p145"/>
          <p:cNvSpPr txBox="1"/>
          <p:nvPr>
            <p:ph idx="6" type="body"/>
          </p:nvPr>
        </p:nvSpPr>
        <p:spPr>
          <a:xfrm>
            <a:off x="456693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470" name="Google Shape;1470;p14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471" name="Google Shape;1471;p14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type="twoColTx">
  <p:cSld name="TITLE_AND_TWO_COLUMNS">
    <p:bg>
      <p:bgPr>
        <a:solidFill>
          <a:schemeClr val="lt1"/>
        </a:solidFill>
      </p:bgPr>
    </p:bg>
    <p:spTree>
      <p:nvGrpSpPr>
        <p:cNvPr id="1472" name="Shape 1472"/>
        <p:cNvGrpSpPr/>
        <p:nvPr/>
      </p:nvGrpSpPr>
      <p:grpSpPr>
        <a:xfrm>
          <a:off x="0" y="0"/>
          <a:ext cx="0" cy="0"/>
          <a:chOff x="0" y="0"/>
          <a:chExt cx="0" cy="0"/>
        </a:xfrm>
      </p:grpSpPr>
      <p:grpSp>
        <p:nvGrpSpPr>
          <p:cNvPr id="1473" name="Google Shape;1473;p146"/>
          <p:cNvGrpSpPr/>
          <p:nvPr/>
        </p:nvGrpSpPr>
        <p:grpSpPr>
          <a:xfrm>
            <a:off x="0" y="-444900"/>
            <a:ext cx="9144000" cy="5588500"/>
            <a:chOff x="0" y="-444900"/>
            <a:chExt cx="9144000" cy="5588500"/>
          </a:xfrm>
        </p:grpSpPr>
        <p:grpSp>
          <p:nvGrpSpPr>
            <p:cNvPr id="1474" name="Google Shape;1474;p146"/>
            <p:cNvGrpSpPr/>
            <p:nvPr/>
          </p:nvGrpSpPr>
          <p:grpSpPr>
            <a:xfrm>
              <a:off x="0" y="100"/>
              <a:ext cx="9144000" cy="5143500"/>
              <a:chOff x="0" y="100"/>
              <a:chExt cx="9144000" cy="5143500"/>
            </a:xfrm>
          </p:grpSpPr>
          <p:sp>
            <p:nvSpPr>
              <p:cNvPr id="1475" name="Google Shape;1475;p14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1476" name="Google Shape;1476;p14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1477" name="Google Shape;1477;p14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1478" name="Google Shape;1478;p14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79" name="Google Shape;1479;p146"/>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480" name="Google Shape;1480;p146"/>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1481" name="Google Shape;1481;p146"/>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1482" name="Google Shape;1482;p146"/>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type="titleOnly">
  <p:cSld name="TITLE_ONLY">
    <p:bg>
      <p:bgPr>
        <a:solidFill>
          <a:schemeClr val="lt1"/>
        </a:solidFill>
      </p:bgPr>
    </p:bg>
    <p:spTree>
      <p:nvGrpSpPr>
        <p:cNvPr id="1483" name="Shape 1483"/>
        <p:cNvGrpSpPr/>
        <p:nvPr/>
      </p:nvGrpSpPr>
      <p:grpSpPr>
        <a:xfrm>
          <a:off x="0" y="0"/>
          <a:ext cx="0" cy="0"/>
          <a:chOff x="0" y="0"/>
          <a:chExt cx="0" cy="0"/>
        </a:xfrm>
      </p:grpSpPr>
      <p:sp>
        <p:nvSpPr>
          <p:cNvPr id="1484" name="Google Shape;1484;p147"/>
          <p:cNvSpPr/>
          <p:nvPr>
            <p:ph idx="2" type="pic"/>
          </p:nvPr>
        </p:nvSpPr>
        <p:spPr>
          <a:xfrm rot="299866">
            <a:off x="764484" y="2679783"/>
            <a:ext cx="1938771" cy="1938771"/>
          </a:xfrm>
          <a:prstGeom prst="snip1Rect">
            <a:avLst>
              <a:gd fmla="val 16667" name="adj"/>
            </a:avLst>
          </a:prstGeom>
          <a:noFill/>
          <a:ln>
            <a:noFill/>
          </a:ln>
        </p:spPr>
      </p:sp>
      <p:sp>
        <p:nvSpPr>
          <p:cNvPr id="1485" name="Google Shape;1485;p147"/>
          <p:cNvSpPr/>
          <p:nvPr>
            <p:ph idx="3" type="pic"/>
          </p:nvPr>
        </p:nvSpPr>
        <p:spPr>
          <a:xfrm rot="-299913">
            <a:off x="3602840" y="2620826"/>
            <a:ext cx="1938472" cy="1938472"/>
          </a:xfrm>
          <a:prstGeom prst="snip1Rect">
            <a:avLst>
              <a:gd fmla="val 16667" name="adj"/>
            </a:avLst>
          </a:prstGeom>
          <a:noFill/>
          <a:ln>
            <a:noFill/>
          </a:ln>
        </p:spPr>
      </p:sp>
      <p:sp>
        <p:nvSpPr>
          <p:cNvPr id="1486" name="Google Shape;1486;p147"/>
          <p:cNvSpPr/>
          <p:nvPr>
            <p:ph idx="4" type="pic"/>
          </p:nvPr>
        </p:nvSpPr>
        <p:spPr>
          <a:xfrm rot="299913">
            <a:off x="6440891" y="2679947"/>
            <a:ext cx="1938472" cy="1938472"/>
          </a:xfrm>
          <a:prstGeom prst="snip1Rect">
            <a:avLst>
              <a:gd fmla="val 16667" name="adj"/>
            </a:avLst>
          </a:prstGeom>
          <a:noFill/>
          <a:ln>
            <a:noFill/>
          </a:ln>
        </p:spPr>
      </p:sp>
      <p:sp>
        <p:nvSpPr>
          <p:cNvPr id="1487" name="Google Shape;1487;p14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88" name="Google Shape;1488;p147"/>
          <p:cNvSpPr txBox="1"/>
          <p:nvPr>
            <p:ph idx="1" type="subTitle"/>
          </p:nvPr>
        </p:nvSpPr>
        <p:spPr>
          <a:xfrm>
            <a:off x="381063"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489" name="Google Shape;1489;p147"/>
          <p:cNvSpPr txBox="1"/>
          <p:nvPr>
            <p:ph idx="5" type="body"/>
          </p:nvPr>
        </p:nvSpPr>
        <p:spPr>
          <a:xfrm>
            <a:off x="381063"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490" name="Google Shape;1490;p147"/>
          <p:cNvSpPr txBox="1"/>
          <p:nvPr>
            <p:ph idx="6" type="subTitle"/>
          </p:nvPr>
        </p:nvSpPr>
        <p:spPr>
          <a:xfrm>
            <a:off x="3219300"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491" name="Google Shape;1491;p147"/>
          <p:cNvSpPr txBox="1"/>
          <p:nvPr>
            <p:ph idx="7" type="body"/>
          </p:nvPr>
        </p:nvSpPr>
        <p:spPr>
          <a:xfrm>
            <a:off x="3219300"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492" name="Google Shape;1492;p147"/>
          <p:cNvSpPr txBox="1"/>
          <p:nvPr>
            <p:ph idx="8" type="subTitle"/>
          </p:nvPr>
        </p:nvSpPr>
        <p:spPr>
          <a:xfrm>
            <a:off x="6057538"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493" name="Google Shape;1493;p147"/>
          <p:cNvSpPr txBox="1"/>
          <p:nvPr>
            <p:ph idx="9" type="body"/>
          </p:nvPr>
        </p:nvSpPr>
        <p:spPr>
          <a:xfrm>
            <a:off x="6057538"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1494" name="Google Shape;1494;p14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95" name="Google Shape;1495;p147"/>
          <p:cNvSpPr txBox="1"/>
          <p:nvPr>
            <p:ph idx="1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496" name="Google Shape;1496;p147"/>
          <p:cNvSpPr txBox="1"/>
          <p:nvPr>
            <p:ph idx="1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1">
  <p:cSld name="ONE_COLUMN_TEXT">
    <p:bg>
      <p:bgPr>
        <a:solidFill>
          <a:schemeClr val="lt1"/>
        </a:solidFill>
      </p:bgPr>
    </p:bg>
    <p:spTree>
      <p:nvGrpSpPr>
        <p:cNvPr id="1497" name="Shape 1497"/>
        <p:cNvGrpSpPr/>
        <p:nvPr/>
      </p:nvGrpSpPr>
      <p:grpSpPr>
        <a:xfrm>
          <a:off x="0" y="0"/>
          <a:ext cx="0" cy="0"/>
          <a:chOff x="0" y="0"/>
          <a:chExt cx="0" cy="0"/>
        </a:xfrm>
      </p:grpSpPr>
      <p:sp>
        <p:nvSpPr>
          <p:cNvPr id="1498" name="Google Shape;1498;p148"/>
          <p:cNvSpPr/>
          <p:nvPr>
            <p:ph idx="2" type="pic"/>
          </p:nvPr>
        </p:nvSpPr>
        <p:spPr>
          <a:xfrm>
            <a:off x="434125" y="2147825"/>
            <a:ext cx="8275200" cy="2679300"/>
          </a:xfrm>
          <a:prstGeom prst="snip1Rect">
            <a:avLst>
              <a:gd fmla="val 29467" name="adj"/>
            </a:avLst>
          </a:prstGeom>
          <a:noFill/>
          <a:ln>
            <a:noFill/>
          </a:ln>
        </p:spPr>
      </p:sp>
      <p:sp>
        <p:nvSpPr>
          <p:cNvPr id="1499" name="Google Shape;1499;p14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00" name="Google Shape;1500;p148"/>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01" name="Google Shape;1501;p148"/>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502" name="Google Shape;1502;p148"/>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503" name="Google Shape;1503;p148"/>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sldGuideLst>
    </p:ext>
  </p:extLst>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left">
  <p:cSld name="ONE_COLUMN_TEXT_1">
    <p:bg>
      <p:bgPr>
        <a:solidFill>
          <a:schemeClr val="lt1"/>
        </a:solidFill>
      </p:bgPr>
    </p:bg>
    <p:spTree>
      <p:nvGrpSpPr>
        <p:cNvPr id="1504" name="Shape 1504"/>
        <p:cNvGrpSpPr/>
        <p:nvPr/>
      </p:nvGrpSpPr>
      <p:grpSpPr>
        <a:xfrm>
          <a:off x="0" y="0"/>
          <a:ext cx="0" cy="0"/>
          <a:chOff x="0" y="0"/>
          <a:chExt cx="0" cy="0"/>
        </a:xfrm>
      </p:grpSpPr>
      <p:grpSp>
        <p:nvGrpSpPr>
          <p:cNvPr id="1505" name="Google Shape;1505;p149"/>
          <p:cNvGrpSpPr/>
          <p:nvPr/>
        </p:nvGrpSpPr>
        <p:grpSpPr>
          <a:xfrm>
            <a:off x="433788" y="1202208"/>
            <a:ext cx="2632899" cy="904617"/>
            <a:chOff x="433788" y="1202208"/>
            <a:chExt cx="2632899" cy="904617"/>
          </a:xfrm>
        </p:grpSpPr>
        <p:sp>
          <p:nvSpPr>
            <p:cNvPr id="1506" name="Google Shape;1506;p149"/>
            <p:cNvSpPr/>
            <p:nvPr/>
          </p:nvSpPr>
          <p:spPr>
            <a:xfrm>
              <a:off x="433788" y="1202325"/>
              <a:ext cx="2632800" cy="9045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507" name="Google Shape;1507;p149"/>
            <p:cNvSpPr/>
            <p:nvPr/>
          </p:nvSpPr>
          <p:spPr>
            <a:xfrm rot="-6523">
              <a:off x="2750486"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1508" name="Google Shape;1508;p149"/>
          <p:cNvSpPr txBox="1"/>
          <p:nvPr>
            <p:ph idx="1" type="subTitle"/>
          </p:nvPr>
        </p:nvSpPr>
        <p:spPr>
          <a:xfrm>
            <a:off x="437000"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1509" name="Google Shape;1509;p149"/>
          <p:cNvSpPr txBox="1"/>
          <p:nvPr>
            <p:ph idx="2" type="body"/>
          </p:nvPr>
        </p:nvSpPr>
        <p:spPr>
          <a:xfrm>
            <a:off x="437000"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1510" name="Google Shape;1510;p149"/>
          <p:cNvSpPr/>
          <p:nvPr>
            <p:ph idx="3" type="pic"/>
          </p:nvPr>
        </p:nvSpPr>
        <p:spPr>
          <a:xfrm>
            <a:off x="434125" y="2147825"/>
            <a:ext cx="8275200" cy="2679300"/>
          </a:xfrm>
          <a:prstGeom prst="snip1Rect">
            <a:avLst>
              <a:gd fmla="val 29467" name="adj"/>
            </a:avLst>
          </a:prstGeom>
          <a:noFill/>
          <a:ln>
            <a:noFill/>
          </a:ln>
        </p:spPr>
      </p:sp>
      <p:sp>
        <p:nvSpPr>
          <p:cNvPr id="1511" name="Google Shape;1511;p14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12" name="Google Shape;1512;p149"/>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13" name="Google Shape;1513;p149"/>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514" name="Google Shape;1514;p149"/>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guide id="2" orient="horz" pos="1353">
          <p15:clr>
            <a:srgbClr val="E46962"/>
          </p15:clr>
        </p15:guide>
      </p15:sldGuideLst>
    </p:ext>
  </p:extLst>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middle">
  <p:cSld name="ONE_COLUMN_TEXT_1_2">
    <p:bg>
      <p:bgPr>
        <a:solidFill>
          <a:schemeClr val="lt1"/>
        </a:solidFill>
      </p:bgPr>
    </p:bg>
    <p:spTree>
      <p:nvGrpSpPr>
        <p:cNvPr id="1515" name="Shape 1515"/>
        <p:cNvGrpSpPr/>
        <p:nvPr/>
      </p:nvGrpSpPr>
      <p:grpSpPr>
        <a:xfrm>
          <a:off x="0" y="0"/>
          <a:ext cx="0" cy="0"/>
          <a:chOff x="0" y="0"/>
          <a:chExt cx="0" cy="0"/>
        </a:xfrm>
      </p:grpSpPr>
      <p:grpSp>
        <p:nvGrpSpPr>
          <p:cNvPr id="1516" name="Google Shape;1516;p150"/>
          <p:cNvGrpSpPr/>
          <p:nvPr/>
        </p:nvGrpSpPr>
        <p:grpSpPr>
          <a:xfrm>
            <a:off x="3253950" y="1202208"/>
            <a:ext cx="2632899" cy="904617"/>
            <a:chOff x="3253950" y="1202208"/>
            <a:chExt cx="2632899" cy="904617"/>
          </a:xfrm>
        </p:grpSpPr>
        <p:sp>
          <p:nvSpPr>
            <p:cNvPr id="1517" name="Google Shape;1517;p150"/>
            <p:cNvSpPr/>
            <p:nvPr/>
          </p:nvSpPr>
          <p:spPr>
            <a:xfrm>
              <a:off x="3253950" y="1202325"/>
              <a:ext cx="2632800" cy="904500"/>
            </a:xfrm>
            <a:prstGeom prst="snip1Rect">
              <a:avLst>
                <a:gd fmla="val 35102"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1518" name="Google Shape;1518;p150"/>
            <p:cNvSpPr/>
            <p:nvPr/>
          </p:nvSpPr>
          <p:spPr>
            <a:xfrm rot="-6523">
              <a:off x="5570649"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1519" name="Google Shape;1519;p150"/>
          <p:cNvSpPr txBox="1"/>
          <p:nvPr>
            <p:ph idx="1" type="subTitle"/>
          </p:nvPr>
        </p:nvSpPr>
        <p:spPr>
          <a:xfrm>
            <a:off x="3257163"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1520" name="Google Shape;1520;p150"/>
          <p:cNvSpPr txBox="1"/>
          <p:nvPr>
            <p:ph idx="2" type="body"/>
          </p:nvPr>
        </p:nvSpPr>
        <p:spPr>
          <a:xfrm>
            <a:off x="3257163"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1521" name="Google Shape;1521;p150"/>
          <p:cNvSpPr/>
          <p:nvPr>
            <p:ph idx="3" type="pic"/>
          </p:nvPr>
        </p:nvSpPr>
        <p:spPr>
          <a:xfrm>
            <a:off x="434125" y="2147825"/>
            <a:ext cx="8275200" cy="2679300"/>
          </a:xfrm>
          <a:prstGeom prst="snip1Rect">
            <a:avLst>
              <a:gd fmla="val 29467" name="adj"/>
            </a:avLst>
          </a:prstGeom>
          <a:noFill/>
          <a:ln>
            <a:noFill/>
          </a:ln>
        </p:spPr>
      </p:sp>
      <p:sp>
        <p:nvSpPr>
          <p:cNvPr id="1522" name="Google Shape;1522;p15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23" name="Google Shape;1523;p150"/>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24" name="Google Shape;1524;p150"/>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525" name="Google Shape;1525;p150"/>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right, long text">
  <p:cSld name="ONE_COLUMN_TEXT_1_1">
    <p:bg>
      <p:bgPr>
        <a:solidFill>
          <a:schemeClr val="lt1"/>
        </a:solidFill>
      </p:bgPr>
    </p:bg>
    <p:spTree>
      <p:nvGrpSpPr>
        <p:cNvPr id="1526" name="Shape 1526"/>
        <p:cNvGrpSpPr/>
        <p:nvPr/>
      </p:nvGrpSpPr>
      <p:grpSpPr>
        <a:xfrm>
          <a:off x="0" y="0"/>
          <a:ext cx="0" cy="0"/>
          <a:chOff x="0" y="0"/>
          <a:chExt cx="0" cy="0"/>
        </a:xfrm>
      </p:grpSpPr>
      <p:sp>
        <p:nvSpPr>
          <p:cNvPr id="1527" name="Google Shape;1527;p151"/>
          <p:cNvSpPr/>
          <p:nvPr/>
        </p:nvSpPr>
        <p:spPr>
          <a:xfrm>
            <a:off x="3253825" y="1202325"/>
            <a:ext cx="5453100" cy="904500"/>
          </a:xfrm>
          <a:prstGeom prst="snip1Rect">
            <a:avLst>
              <a:gd fmla="val 3501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528" name="Google Shape;1528;p151"/>
          <p:cNvSpPr txBox="1"/>
          <p:nvPr>
            <p:ph idx="1" type="subTitle"/>
          </p:nvPr>
        </p:nvSpPr>
        <p:spPr>
          <a:xfrm>
            <a:off x="3253950" y="1202200"/>
            <a:ext cx="5136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1529" name="Google Shape;1529;p151"/>
          <p:cNvSpPr/>
          <p:nvPr>
            <p:ph idx="2" type="pic"/>
          </p:nvPr>
        </p:nvSpPr>
        <p:spPr>
          <a:xfrm>
            <a:off x="434125" y="2147825"/>
            <a:ext cx="8275200" cy="2679300"/>
          </a:xfrm>
          <a:prstGeom prst="snip1Rect">
            <a:avLst>
              <a:gd fmla="val 29467" name="adj"/>
            </a:avLst>
          </a:prstGeom>
          <a:noFill/>
          <a:ln>
            <a:noFill/>
          </a:ln>
        </p:spPr>
      </p:sp>
      <p:sp>
        <p:nvSpPr>
          <p:cNvPr id="1530" name="Google Shape;1530;p151"/>
          <p:cNvSpPr txBox="1"/>
          <p:nvPr>
            <p:ph idx="3" type="body"/>
          </p:nvPr>
        </p:nvSpPr>
        <p:spPr>
          <a:xfrm>
            <a:off x="3253950" y="1460325"/>
            <a:ext cx="54531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1531" name="Google Shape;1531;p15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32" name="Google Shape;1532;p151"/>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33" name="Google Shape;1533;p151"/>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534" name="Google Shape;1534;p151"/>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535" name="Google Shape;1535;p151"/>
          <p:cNvSpPr/>
          <p:nvPr/>
        </p:nvSpPr>
        <p:spPr>
          <a:xfrm rot="-6523">
            <a:off x="8390811"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Tight"/>
                <a:ea typeface="Inter Tight"/>
                <a:cs typeface="Inter Tight"/>
                <a:sym typeface="Inter Tight"/>
              </a:rPr>
              <a:t> </a:t>
            </a:r>
            <a:endParaRPr>
              <a:solidFill>
                <a:schemeClr val="dk1"/>
              </a:solidFill>
              <a:latin typeface="Inter Tight"/>
              <a:ea typeface="Inter Tight"/>
              <a:cs typeface="Inter Tight"/>
              <a:sym typeface="Inter Tight"/>
            </a:endParaRP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
    <p:bg>
      <p:bgPr>
        <a:solidFill>
          <a:schemeClr val="lt1"/>
        </a:solidFill>
      </p:bgPr>
    </p:bg>
    <p:spTree>
      <p:nvGrpSpPr>
        <p:cNvPr id="1536" name="Shape 1536"/>
        <p:cNvGrpSpPr/>
        <p:nvPr/>
      </p:nvGrpSpPr>
      <p:grpSpPr>
        <a:xfrm>
          <a:off x="0" y="0"/>
          <a:ext cx="0" cy="0"/>
          <a:chOff x="0" y="0"/>
          <a:chExt cx="0" cy="0"/>
        </a:xfrm>
      </p:grpSpPr>
      <p:grpSp>
        <p:nvGrpSpPr>
          <p:cNvPr id="1537" name="Google Shape;1537;p152"/>
          <p:cNvGrpSpPr/>
          <p:nvPr/>
        </p:nvGrpSpPr>
        <p:grpSpPr>
          <a:xfrm>
            <a:off x="0" y="-444900"/>
            <a:ext cx="9144000" cy="5588500"/>
            <a:chOff x="0" y="-444900"/>
            <a:chExt cx="9144000" cy="5588500"/>
          </a:xfrm>
        </p:grpSpPr>
        <p:grpSp>
          <p:nvGrpSpPr>
            <p:cNvPr id="1538" name="Google Shape;1538;p152"/>
            <p:cNvGrpSpPr/>
            <p:nvPr/>
          </p:nvGrpSpPr>
          <p:grpSpPr>
            <a:xfrm>
              <a:off x="0" y="100"/>
              <a:ext cx="9144000" cy="5143500"/>
              <a:chOff x="0" y="100"/>
              <a:chExt cx="9144000" cy="5143500"/>
            </a:xfrm>
          </p:grpSpPr>
          <p:sp>
            <p:nvSpPr>
              <p:cNvPr id="1539" name="Google Shape;1539;p152"/>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1540" name="Google Shape;1540;p152"/>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grpSp>
        <p:sp>
          <p:nvSpPr>
            <p:cNvPr id="1541" name="Google Shape;1541;p152"/>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1542" name="Google Shape;1542;p15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43" name="Google Shape;1543;p152"/>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544" name="Google Shape;1544;p152"/>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1545" name="Google Shape;1545;p152"/>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1546" name="Google Shape;1546;p152"/>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2">
  <p:cSld name="MAIN_POINT">
    <p:bg>
      <p:bgPr>
        <a:solidFill>
          <a:schemeClr val="lt1"/>
        </a:solidFill>
      </p:bgPr>
    </p:bg>
    <p:spTree>
      <p:nvGrpSpPr>
        <p:cNvPr id="1547" name="Shape 1547"/>
        <p:cNvGrpSpPr/>
        <p:nvPr/>
      </p:nvGrpSpPr>
      <p:grpSpPr>
        <a:xfrm>
          <a:off x="0" y="0"/>
          <a:ext cx="0" cy="0"/>
          <a:chOff x="0" y="0"/>
          <a:chExt cx="0" cy="0"/>
        </a:xfrm>
      </p:grpSpPr>
      <p:sp>
        <p:nvSpPr>
          <p:cNvPr id="1548" name="Google Shape;1548;p153"/>
          <p:cNvSpPr/>
          <p:nvPr>
            <p:ph idx="2" type="pic"/>
          </p:nvPr>
        </p:nvSpPr>
        <p:spPr>
          <a:xfrm rot="300107">
            <a:off x="4903200" y="846465"/>
            <a:ext cx="3950142" cy="3456249"/>
          </a:xfrm>
          <a:prstGeom prst="snip1Rect">
            <a:avLst>
              <a:gd fmla="val 16667" name="adj"/>
            </a:avLst>
          </a:prstGeom>
          <a:noFill/>
          <a:ln>
            <a:noFill/>
          </a:ln>
        </p:spPr>
      </p:sp>
      <p:sp>
        <p:nvSpPr>
          <p:cNvPr id="1549" name="Google Shape;1549;p15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50" name="Google Shape;1550;p153"/>
          <p:cNvSpPr txBox="1"/>
          <p:nvPr>
            <p:ph type="title"/>
          </p:nvPr>
        </p:nvSpPr>
        <p:spPr>
          <a:xfrm>
            <a:off x="3339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51" name="Google Shape;1551;p153"/>
          <p:cNvSpPr txBox="1"/>
          <p:nvPr>
            <p:ph idx="1" type="body"/>
          </p:nvPr>
        </p:nvSpPr>
        <p:spPr>
          <a:xfrm>
            <a:off x="3339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552" name="Google Shape;1552;p153"/>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553" name="Google Shape;1553;p153"/>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3_1_1_1_1_1_1_1_1_1_1_2_1">
    <p:spTree>
      <p:nvGrpSpPr>
        <p:cNvPr id="203" name="Shape 203"/>
        <p:cNvGrpSpPr/>
        <p:nvPr/>
      </p:nvGrpSpPr>
      <p:grpSpPr>
        <a:xfrm>
          <a:off x="0" y="0"/>
          <a:ext cx="0" cy="0"/>
          <a:chOff x="0" y="0"/>
          <a:chExt cx="0" cy="0"/>
        </a:xfrm>
      </p:grpSpPr>
      <p:sp>
        <p:nvSpPr>
          <p:cNvPr id="204" name="Google Shape;204;p16"/>
          <p:cNvSpPr/>
          <p:nvPr/>
        </p:nvSpPr>
        <p:spPr>
          <a:xfrm>
            <a:off x="298300" y="1213300"/>
            <a:ext cx="4078800" cy="3260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5" name="Google Shape;205;p16"/>
          <p:cNvSpPr txBox="1"/>
          <p:nvPr>
            <p:ph idx="1" type="body"/>
          </p:nvPr>
        </p:nvSpPr>
        <p:spPr>
          <a:xfrm>
            <a:off x="298300" y="1370375"/>
            <a:ext cx="4036200" cy="2922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06" name="Google Shape;206;p16"/>
          <p:cNvSpPr/>
          <p:nvPr/>
        </p:nvSpPr>
        <p:spPr>
          <a:xfrm>
            <a:off x="4377100" y="1213300"/>
            <a:ext cx="4078800" cy="32604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7" name="Google Shape;207;p16"/>
          <p:cNvSpPr txBox="1"/>
          <p:nvPr>
            <p:ph idx="2" type="body"/>
          </p:nvPr>
        </p:nvSpPr>
        <p:spPr>
          <a:xfrm>
            <a:off x="4377100" y="1370375"/>
            <a:ext cx="4036200" cy="2922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08" name="Google Shape;208;p16"/>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9" name="Google Shape;209;p16"/>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210" name="Google Shape;210;p16"/>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1" name="Google Shape;211;p16"/>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3">
  <p:cSld name="MAIN_POINT_1">
    <p:bg>
      <p:bgPr>
        <a:solidFill>
          <a:schemeClr val="lt1"/>
        </a:solidFill>
      </p:bgPr>
    </p:bg>
    <p:spTree>
      <p:nvGrpSpPr>
        <p:cNvPr id="1554" name="Shape 1554"/>
        <p:cNvGrpSpPr/>
        <p:nvPr/>
      </p:nvGrpSpPr>
      <p:grpSpPr>
        <a:xfrm>
          <a:off x="0" y="0"/>
          <a:ext cx="0" cy="0"/>
          <a:chOff x="0" y="0"/>
          <a:chExt cx="0" cy="0"/>
        </a:xfrm>
      </p:grpSpPr>
      <p:sp>
        <p:nvSpPr>
          <p:cNvPr id="1555" name="Google Shape;1555;p154"/>
          <p:cNvSpPr/>
          <p:nvPr>
            <p:ph idx="2" type="pic"/>
          </p:nvPr>
        </p:nvSpPr>
        <p:spPr>
          <a:xfrm rot="-300067">
            <a:off x="550589" y="883785"/>
            <a:ext cx="3630622" cy="3658027"/>
          </a:xfrm>
          <a:prstGeom prst="snip1Rect">
            <a:avLst>
              <a:gd fmla="val 16667" name="adj"/>
            </a:avLst>
          </a:prstGeom>
          <a:noFill/>
          <a:ln>
            <a:noFill/>
          </a:ln>
        </p:spPr>
      </p:sp>
      <p:sp>
        <p:nvSpPr>
          <p:cNvPr id="1556" name="Google Shape;1556;p154"/>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57" name="Google Shape;1557;p154"/>
          <p:cNvSpPr txBox="1"/>
          <p:nvPr>
            <p:ph type="title"/>
          </p:nvPr>
        </p:nvSpPr>
        <p:spPr>
          <a:xfrm>
            <a:off x="52046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58" name="Google Shape;1558;p154"/>
          <p:cNvSpPr txBox="1"/>
          <p:nvPr>
            <p:ph idx="1" type="body"/>
          </p:nvPr>
        </p:nvSpPr>
        <p:spPr>
          <a:xfrm>
            <a:off x="52046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1559" name="Google Shape;1559;p154"/>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560" name="Google Shape;1560;p154"/>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and descriptions">
  <p:cSld name="SECTION_TITLE_AND_DESCRIPTION">
    <p:bg>
      <p:bgPr>
        <a:solidFill>
          <a:schemeClr val="lt1"/>
        </a:solidFill>
      </p:bgPr>
    </p:bg>
    <p:spTree>
      <p:nvGrpSpPr>
        <p:cNvPr id="1561" name="Shape 1561"/>
        <p:cNvGrpSpPr/>
        <p:nvPr/>
      </p:nvGrpSpPr>
      <p:grpSpPr>
        <a:xfrm>
          <a:off x="0" y="0"/>
          <a:ext cx="0" cy="0"/>
          <a:chOff x="0" y="0"/>
          <a:chExt cx="0" cy="0"/>
        </a:xfrm>
      </p:grpSpPr>
      <p:sp>
        <p:nvSpPr>
          <p:cNvPr id="1562" name="Google Shape;1562;p155"/>
          <p:cNvSpPr/>
          <p:nvPr>
            <p:ph idx="2" type="pic"/>
          </p:nvPr>
        </p:nvSpPr>
        <p:spPr>
          <a:xfrm>
            <a:off x="3544863" y="1543050"/>
            <a:ext cx="2057400" cy="2057400"/>
          </a:xfrm>
          <a:prstGeom prst="snip1Rect">
            <a:avLst>
              <a:gd fmla="val 24426" name="adj"/>
            </a:avLst>
          </a:prstGeom>
          <a:noFill/>
          <a:ln>
            <a:noFill/>
          </a:ln>
        </p:spPr>
      </p:sp>
      <p:sp>
        <p:nvSpPr>
          <p:cNvPr id="1563" name="Google Shape;1563;p155"/>
          <p:cNvSpPr/>
          <p:nvPr>
            <p:ph idx="3" type="pic"/>
          </p:nvPr>
        </p:nvSpPr>
        <p:spPr>
          <a:xfrm>
            <a:off x="6658538" y="1543050"/>
            <a:ext cx="2057400" cy="2057400"/>
          </a:xfrm>
          <a:prstGeom prst="snip1Rect">
            <a:avLst>
              <a:gd fmla="val 24426" name="adj"/>
            </a:avLst>
          </a:prstGeom>
          <a:noFill/>
          <a:ln>
            <a:noFill/>
          </a:ln>
        </p:spPr>
      </p:sp>
      <p:sp>
        <p:nvSpPr>
          <p:cNvPr id="1564" name="Google Shape;1564;p155"/>
          <p:cNvSpPr/>
          <p:nvPr>
            <p:ph idx="4" type="pic"/>
          </p:nvPr>
        </p:nvSpPr>
        <p:spPr>
          <a:xfrm>
            <a:off x="431200" y="1543050"/>
            <a:ext cx="2057400" cy="2057400"/>
          </a:xfrm>
          <a:prstGeom prst="snip1Rect">
            <a:avLst>
              <a:gd fmla="val 24426" name="adj"/>
            </a:avLst>
          </a:prstGeom>
          <a:noFill/>
          <a:ln>
            <a:noFill/>
          </a:ln>
        </p:spPr>
      </p:sp>
      <p:sp>
        <p:nvSpPr>
          <p:cNvPr id="1565" name="Google Shape;1565;p15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66" name="Google Shape;1566;p15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67" name="Google Shape;1567;p155"/>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568" name="Google Shape;1568;p155"/>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569" name="Google Shape;1569;p155"/>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1570" name="Google Shape;1570;p15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571" name="Google Shape;1571;p15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column bullet points">
  <p:cSld name="CAPTION_ONLY">
    <p:bg>
      <p:bgPr>
        <a:solidFill>
          <a:schemeClr val="lt1"/>
        </a:solidFill>
      </p:bgPr>
    </p:bg>
    <p:spTree>
      <p:nvGrpSpPr>
        <p:cNvPr id="1572" name="Shape 1572"/>
        <p:cNvGrpSpPr/>
        <p:nvPr/>
      </p:nvGrpSpPr>
      <p:grpSpPr>
        <a:xfrm>
          <a:off x="0" y="0"/>
          <a:ext cx="0" cy="0"/>
          <a:chOff x="0" y="0"/>
          <a:chExt cx="0" cy="0"/>
        </a:xfrm>
      </p:grpSpPr>
      <p:grpSp>
        <p:nvGrpSpPr>
          <p:cNvPr id="1573" name="Google Shape;1573;p156"/>
          <p:cNvGrpSpPr/>
          <p:nvPr/>
        </p:nvGrpSpPr>
        <p:grpSpPr>
          <a:xfrm>
            <a:off x="0" y="-444900"/>
            <a:ext cx="9144000" cy="5588500"/>
            <a:chOff x="0" y="-444900"/>
            <a:chExt cx="9144000" cy="5588500"/>
          </a:xfrm>
        </p:grpSpPr>
        <p:grpSp>
          <p:nvGrpSpPr>
            <p:cNvPr id="1574" name="Google Shape;1574;p156"/>
            <p:cNvGrpSpPr/>
            <p:nvPr/>
          </p:nvGrpSpPr>
          <p:grpSpPr>
            <a:xfrm>
              <a:off x="0" y="100"/>
              <a:ext cx="9144000" cy="5143500"/>
              <a:chOff x="0" y="100"/>
              <a:chExt cx="9144000" cy="5143500"/>
            </a:xfrm>
          </p:grpSpPr>
          <p:sp>
            <p:nvSpPr>
              <p:cNvPr id="1575" name="Google Shape;1575;p15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1576" name="Google Shape;1576;p15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1577" name="Google Shape;1577;p15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1578" name="Google Shape;1578;p15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79" name="Google Shape;1579;p156"/>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580" name="Google Shape;1580;p156"/>
          <p:cNvSpPr txBox="1"/>
          <p:nvPr>
            <p:ph idx="1" type="body"/>
          </p:nvPr>
        </p:nvSpPr>
        <p:spPr>
          <a:xfrm>
            <a:off x="333925"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1581" name="Google Shape;1581;p156"/>
          <p:cNvSpPr txBox="1"/>
          <p:nvPr>
            <p:ph idx="2" type="body"/>
          </p:nvPr>
        </p:nvSpPr>
        <p:spPr>
          <a:xfrm>
            <a:off x="4595076"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1582" name="Google Shape;1582;p156"/>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1583" name="Google Shape;1583;p156"/>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eck for understanding">
  <p:cSld name="CAPTION_ONLY_1">
    <p:bg>
      <p:bgPr>
        <a:solidFill>
          <a:schemeClr val="lt1"/>
        </a:solidFill>
      </p:bgPr>
    </p:bg>
    <p:spTree>
      <p:nvGrpSpPr>
        <p:cNvPr id="1584" name="Shape 1584"/>
        <p:cNvGrpSpPr/>
        <p:nvPr/>
      </p:nvGrpSpPr>
      <p:grpSpPr>
        <a:xfrm>
          <a:off x="0" y="0"/>
          <a:ext cx="0" cy="0"/>
          <a:chOff x="0" y="0"/>
          <a:chExt cx="0" cy="0"/>
        </a:xfrm>
      </p:grpSpPr>
      <p:grpSp>
        <p:nvGrpSpPr>
          <p:cNvPr id="1585" name="Google Shape;1585;p157"/>
          <p:cNvGrpSpPr/>
          <p:nvPr/>
        </p:nvGrpSpPr>
        <p:grpSpPr>
          <a:xfrm>
            <a:off x="0" y="-444900"/>
            <a:ext cx="9144000" cy="5588500"/>
            <a:chOff x="0" y="-444900"/>
            <a:chExt cx="9144000" cy="5588500"/>
          </a:xfrm>
        </p:grpSpPr>
        <p:sp>
          <p:nvSpPr>
            <p:cNvPr id="1586" name="Google Shape;1586;p157"/>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1587" name="Google Shape;1587;p157"/>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1588" name="Google Shape;1588;p157"/>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1589" name="Google Shape;1589;p157"/>
          <p:cNvSpPr txBox="1"/>
          <p:nvPr>
            <p:ph idx="1" type="body"/>
          </p:nvPr>
        </p:nvSpPr>
        <p:spPr>
          <a:xfrm>
            <a:off x="333925" y="3630575"/>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1590" name="Google Shape;1590;p15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91" name="Google Shape;1591;p157"/>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592" name="Google Shape;1592;p157"/>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1593" name="Google Shape;1593;p157"/>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1594" name="Google Shape;1594;p157"/>
          <p:cNvSpPr txBox="1"/>
          <p:nvPr>
            <p:ph idx="4" type="body"/>
          </p:nvPr>
        </p:nvSpPr>
        <p:spPr>
          <a:xfrm>
            <a:off x="333925" y="31841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1595" name="Google Shape;1595;p157"/>
          <p:cNvSpPr txBox="1"/>
          <p:nvPr>
            <p:ph idx="5" type="body"/>
          </p:nvPr>
        </p:nvSpPr>
        <p:spPr>
          <a:xfrm>
            <a:off x="333925" y="27377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1596" name="Google Shape;1596;p157"/>
          <p:cNvSpPr txBox="1"/>
          <p:nvPr>
            <p:ph idx="6" type="body"/>
          </p:nvPr>
        </p:nvSpPr>
        <p:spPr>
          <a:xfrm>
            <a:off x="333925" y="2291377"/>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ype">
  <p:cSld name="BIG_NUMBER">
    <p:bg>
      <p:bgPr>
        <a:solidFill>
          <a:schemeClr val="lt2"/>
        </a:solidFill>
      </p:bgPr>
    </p:bg>
    <p:spTree>
      <p:nvGrpSpPr>
        <p:cNvPr id="1597" name="Shape 1597"/>
        <p:cNvGrpSpPr/>
        <p:nvPr/>
      </p:nvGrpSpPr>
      <p:grpSpPr>
        <a:xfrm>
          <a:off x="0" y="0"/>
          <a:ext cx="0" cy="0"/>
          <a:chOff x="0" y="0"/>
          <a:chExt cx="0" cy="0"/>
        </a:xfrm>
      </p:grpSpPr>
      <p:sp>
        <p:nvSpPr>
          <p:cNvPr id="1598" name="Google Shape;1598;p15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1599" name="Google Shape;1599;p158"/>
          <p:cNvSpPr txBox="1"/>
          <p:nvPr/>
        </p:nvSpPr>
        <p:spPr>
          <a:xfrm>
            <a:off x="2479675" y="2285400"/>
            <a:ext cx="4184700" cy="572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800">
                <a:solidFill>
                  <a:schemeClr val="lt1"/>
                </a:solidFill>
                <a:latin typeface="Inter Tight SemiBold"/>
                <a:ea typeface="Inter Tight SemiBold"/>
                <a:cs typeface="Inter Tight SemiBold"/>
                <a:sym typeface="Inter Tight SemiBold"/>
              </a:rPr>
              <a:t>Questions?</a:t>
            </a:r>
            <a:endParaRPr sz="2800">
              <a:solidFill>
                <a:schemeClr val="lt1"/>
              </a:solidFill>
              <a:latin typeface="Inter Tight SemiBold"/>
              <a:ea typeface="Inter Tight SemiBold"/>
              <a:cs typeface="Inter Tight SemiBold"/>
              <a:sym typeface="Inter Tight SemiBold"/>
            </a:endParaRPr>
          </a:p>
        </p:txBody>
      </p:sp>
      <p:grpSp>
        <p:nvGrpSpPr>
          <p:cNvPr id="1600" name="Google Shape;1600;p158"/>
          <p:cNvGrpSpPr/>
          <p:nvPr/>
        </p:nvGrpSpPr>
        <p:grpSpPr>
          <a:xfrm rot="300150">
            <a:off x="1277165" y="536719"/>
            <a:ext cx="6594752" cy="4068617"/>
            <a:chOff x="1277284" y="536521"/>
            <a:chExt cx="6594691" cy="4068580"/>
          </a:xfrm>
        </p:grpSpPr>
        <p:grpSp>
          <p:nvGrpSpPr>
            <p:cNvPr id="1601" name="Google Shape;1601;p158"/>
            <p:cNvGrpSpPr/>
            <p:nvPr/>
          </p:nvGrpSpPr>
          <p:grpSpPr>
            <a:xfrm>
              <a:off x="1277284" y="891662"/>
              <a:ext cx="6594077" cy="3357715"/>
              <a:chOff x="1277284" y="891662"/>
              <a:chExt cx="6594077" cy="3357715"/>
            </a:xfrm>
          </p:grpSpPr>
          <p:sp>
            <p:nvSpPr>
              <p:cNvPr id="1602" name="Google Shape;1602;p158"/>
              <p:cNvSpPr/>
              <p:nvPr/>
            </p:nvSpPr>
            <p:spPr>
              <a:xfrm rot="-2190">
                <a:off x="6458566" y="1876325"/>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1603" name="Google Shape;1603;p158"/>
              <p:cNvSpPr/>
              <p:nvPr/>
            </p:nvSpPr>
            <p:spPr>
              <a:xfrm flipH="1" rot="-2453">
                <a:off x="1277283" y="893727"/>
                <a:ext cx="4625401" cy="3354000"/>
              </a:xfrm>
              <a:prstGeom prst="snip1Rect">
                <a:avLst>
                  <a:gd fmla="val 4969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604" name="Google Shape;1604;p158"/>
              <p:cNvSpPr/>
              <p:nvPr/>
            </p:nvSpPr>
            <p:spPr>
              <a:xfrm flipH="1" rot="10797547">
                <a:off x="3245660" y="893312"/>
                <a:ext cx="4625701" cy="3354000"/>
              </a:xfrm>
              <a:prstGeom prst="snip1Rect">
                <a:avLst>
                  <a:gd fmla="val 4966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1605" name="Google Shape;1605;p158"/>
              <p:cNvSpPr/>
              <p:nvPr/>
            </p:nvSpPr>
            <p:spPr>
              <a:xfrm rot="-2190">
                <a:off x="1277395" y="1877958"/>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1606" name="Google Shape;1606;p158"/>
            <p:cNvSpPr/>
            <p:nvPr/>
          </p:nvSpPr>
          <p:spPr>
            <a:xfrm rot="-4517241">
              <a:off x="1416960" y="705331"/>
              <a:ext cx="1386770" cy="13615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1607" name="Google Shape;1607;p158"/>
            <p:cNvSpPr/>
            <p:nvPr/>
          </p:nvSpPr>
          <p:spPr>
            <a:xfrm rot="6281922">
              <a:off x="6346470" y="3074659"/>
              <a:ext cx="1384510" cy="1363185"/>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1608" name="Google Shape;1608;p158"/>
          <p:cNvSpPr txBox="1"/>
          <p:nvPr>
            <p:ph type="title"/>
          </p:nvPr>
        </p:nvSpPr>
        <p:spPr>
          <a:xfrm>
            <a:off x="2479675" y="2285400"/>
            <a:ext cx="41847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9" name="Google Shape;1609;p158"/>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1610" name="Google Shape;1610;p158"/>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type="blank">
  <p:cSld name="BLANK">
    <p:bg>
      <p:bgPr>
        <a:solidFill>
          <a:schemeClr val="lt1"/>
        </a:solidFill>
      </p:bgPr>
    </p:bg>
    <p:spTree>
      <p:nvGrpSpPr>
        <p:cNvPr id="1611" name="Shape 1611"/>
        <p:cNvGrpSpPr/>
        <p:nvPr/>
      </p:nvGrpSpPr>
      <p:grpSpPr>
        <a:xfrm>
          <a:off x="0" y="0"/>
          <a:ext cx="0" cy="0"/>
          <a:chOff x="0" y="0"/>
          <a:chExt cx="0" cy="0"/>
        </a:xfrm>
      </p:grpSpPr>
      <p:sp>
        <p:nvSpPr>
          <p:cNvPr id="1612" name="Google Shape;1612;p159"/>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613" name="Google Shape;1613;p159"/>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1614" name="Google Shape;1614;p159"/>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lth and Safety">
  <p:cSld name="TITLE_3_1_1_1_1_1_1_1_1_1_1_1">
    <p:spTree>
      <p:nvGrpSpPr>
        <p:cNvPr id="212" name="Shape 212"/>
        <p:cNvGrpSpPr/>
        <p:nvPr/>
      </p:nvGrpSpPr>
      <p:grpSpPr>
        <a:xfrm>
          <a:off x="0" y="0"/>
          <a:ext cx="0" cy="0"/>
          <a:chOff x="0" y="0"/>
          <a:chExt cx="0" cy="0"/>
        </a:xfrm>
      </p:grpSpPr>
      <p:sp>
        <p:nvSpPr>
          <p:cNvPr id="213" name="Google Shape;213;p17"/>
          <p:cNvSpPr/>
          <p:nvPr>
            <p:ph idx="2" type="pic"/>
          </p:nvPr>
        </p:nvSpPr>
        <p:spPr>
          <a:xfrm>
            <a:off x="3789500" y="1216033"/>
            <a:ext cx="2512800" cy="2711400"/>
          </a:xfrm>
          <a:prstGeom prst="rect">
            <a:avLst/>
          </a:prstGeom>
          <a:noFill/>
          <a:ln cap="flat" cmpd="sng" w="19050">
            <a:solidFill>
              <a:schemeClr val="dk1"/>
            </a:solidFill>
            <a:prstDash val="solid"/>
            <a:round/>
            <a:headEnd len="sm" w="sm" type="none"/>
            <a:tailEnd len="sm" w="sm" type="none"/>
          </a:ln>
        </p:spPr>
      </p:sp>
      <p:sp>
        <p:nvSpPr>
          <p:cNvPr id="214" name="Google Shape;214;p17"/>
          <p:cNvSpPr/>
          <p:nvPr/>
        </p:nvSpPr>
        <p:spPr>
          <a:xfrm>
            <a:off x="6300850" y="1795700"/>
            <a:ext cx="991200" cy="504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5" name="Google Shape;215;p17"/>
          <p:cNvSpPr/>
          <p:nvPr>
            <p:ph idx="3" type="pic"/>
          </p:nvPr>
        </p:nvSpPr>
        <p:spPr>
          <a:xfrm>
            <a:off x="6302375" y="2298975"/>
            <a:ext cx="2476800" cy="2539800"/>
          </a:xfrm>
          <a:prstGeom prst="rect">
            <a:avLst/>
          </a:prstGeom>
          <a:noFill/>
          <a:ln cap="flat" cmpd="sng" w="19050">
            <a:solidFill>
              <a:schemeClr val="dk1"/>
            </a:solidFill>
            <a:prstDash val="solid"/>
            <a:round/>
            <a:headEnd len="sm" w="sm" type="none"/>
            <a:tailEnd len="sm" w="sm" type="none"/>
          </a:ln>
        </p:spPr>
      </p:sp>
      <p:sp>
        <p:nvSpPr>
          <p:cNvPr id="216" name="Google Shape;216;p17"/>
          <p:cNvSpPr/>
          <p:nvPr/>
        </p:nvSpPr>
        <p:spPr>
          <a:xfrm>
            <a:off x="298300" y="1216800"/>
            <a:ext cx="3491400" cy="3260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7" name="Google Shape;217;p17"/>
          <p:cNvSpPr txBox="1"/>
          <p:nvPr>
            <p:ph idx="1" type="subTitle"/>
          </p:nvPr>
        </p:nvSpPr>
        <p:spPr>
          <a:xfrm>
            <a:off x="323945" y="1242931"/>
            <a:ext cx="3314400" cy="39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8" name="Google Shape;218;p17"/>
          <p:cNvSpPr txBox="1"/>
          <p:nvPr>
            <p:ph idx="4" type="body"/>
          </p:nvPr>
        </p:nvSpPr>
        <p:spPr>
          <a:xfrm>
            <a:off x="336530" y="1554822"/>
            <a:ext cx="3314400" cy="729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19" name="Google Shape;219;p17"/>
          <p:cNvSpPr txBox="1"/>
          <p:nvPr>
            <p:ph idx="5" type="subTitle"/>
          </p:nvPr>
        </p:nvSpPr>
        <p:spPr>
          <a:xfrm>
            <a:off x="336530" y="2289922"/>
            <a:ext cx="3301500" cy="39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0" name="Google Shape;220;p17"/>
          <p:cNvSpPr txBox="1"/>
          <p:nvPr>
            <p:ph idx="6" type="body"/>
          </p:nvPr>
        </p:nvSpPr>
        <p:spPr>
          <a:xfrm>
            <a:off x="349106" y="2601813"/>
            <a:ext cx="3301500" cy="729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1" name="Google Shape;221;p17"/>
          <p:cNvSpPr txBox="1"/>
          <p:nvPr>
            <p:ph idx="7" type="subTitle"/>
          </p:nvPr>
        </p:nvSpPr>
        <p:spPr>
          <a:xfrm>
            <a:off x="323945" y="3346542"/>
            <a:ext cx="3314400" cy="39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2" name="Google Shape;222;p17"/>
          <p:cNvSpPr txBox="1"/>
          <p:nvPr>
            <p:ph idx="8" type="body"/>
          </p:nvPr>
        </p:nvSpPr>
        <p:spPr>
          <a:xfrm>
            <a:off x="336569" y="3658433"/>
            <a:ext cx="3314400" cy="729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23" name="Google Shape;223;p17"/>
          <p:cNvSpPr/>
          <p:nvPr/>
        </p:nvSpPr>
        <p:spPr>
          <a:xfrm>
            <a:off x="3789500" y="3927425"/>
            <a:ext cx="2512800" cy="5496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24" name="Google Shape;224;p17"/>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25" name="Google Shape;225;p17"/>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226" name="Google Shape;226;p17"/>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27" name="Google Shape;227;p17"/>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commendations">
  <p:cSld name="TITLE_3_1_1_1_1_1_1_1_1_1_1_1_1">
    <p:spTree>
      <p:nvGrpSpPr>
        <p:cNvPr id="228" name="Shape 228"/>
        <p:cNvGrpSpPr/>
        <p:nvPr/>
      </p:nvGrpSpPr>
      <p:grpSpPr>
        <a:xfrm>
          <a:off x="0" y="0"/>
          <a:ext cx="0" cy="0"/>
          <a:chOff x="0" y="0"/>
          <a:chExt cx="0" cy="0"/>
        </a:xfrm>
      </p:grpSpPr>
      <p:sp>
        <p:nvSpPr>
          <p:cNvPr id="229" name="Google Shape;229;p18"/>
          <p:cNvSpPr/>
          <p:nvPr/>
        </p:nvSpPr>
        <p:spPr>
          <a:xfrm>
            <a:off x="1694350" y="1223800"/>
            <a:ext cx="5755200" cy="35343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30" name="Google Shape;230;p18"/>
          <p:cNvSpPr txBox="1"/>
          <p:nvPr>
            <p:ph idx="1" type="body"/>
          </p:nvPr>
        </p:nvSpPr>
        <p:spPr>
          <a:xfrm>
            <a:off x="1705750" y="1223400"/>
            <a:ext cx="5755200" cy="3534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31" name="Google Shape;231;p18"/>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32" name="Google Shape;232;p18"/>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233" name="Google Shape;233;p18"/>
          <p:cNvSpPr/>
          <p:nvPr/>
        </p:nvSpPr>
        <p:spPr>
          <a:xfrm>
            <a:off x="298300" y="301050"/>
            <a:ext cx="5585100" cy="6066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34" name="Google Shape;234;p18"/>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cision Making Timelines">
  <p:cSld name="TITLE_3_1_1_1_1_1_1_1_1_1_1_1_1_1">
    <p:spTree>
      <p:nvGrpSpPr>
        <p:cNvPr id="235" name="Shape 235"/>
        <p:cNvGrpSpPr/>
        <p:nvPr/>
      </p:nvGrpSpPr>
      <p:grpSpPr>
        <a:xfrm>
          <a:off x="0" y="0"/>
          <a:ext cx="0" cy="0"/>
          <a:chOff x="0" y="0"/>
          <a:chExt cx="0" cy="0"/>
        </a:xfrm>
      </p:grpSpPr>
      <p:sp>
        <p:nvSpPr>
          <p:cNvPr id="236" name="Google Shape;236;p19"/>
          <p:cNvSpPr txBox="1"/>
          <p:nvPr>
            <p:ph idx="1" type="subTitle"/>
          </p:nvPr>
        </p:nvSpPr>
        <p:spPr>
          <a:xfrm>
            <a:off x="974626" y="1502023"/>
            <a:ext cx="978600" cy="3438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7" name="Google Shape;237;p19"/>
          <p:cNvSpPr txBox="1"/>
          <p:nvPr>
            <p:ph idx="2" type="subTitle"/>
          </p:nvPr>
        </p:nvSpPr>
        <p:spPr>
          <a:xfrm>
            <a:off x="1947538" y="1502023"/>
            <a:ext cx="978600" cy="3438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8" name="Google Shape;238;p19"/>
          <p:cNvSpPr txBox="1"/>
          <p:nvPr>
            <p:ph idx="3" type="subTitle"/>
          </p:nvPr>
        </p:nvSpPr>
        <p:spPr>
          <a:xfrm>
            <a:off x="2920451" y="1502023"/>
            <a:ext cx="978600" cy="3438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9" name="Google Shape;239;p19"/>
          <p:cNvSpPr txBox="1"/>
          <p:nvPr>
            <p:ph idx="4" type="subTitle"/>
          </p:nvPr>
        </p:nvSpPr>
        <p:spPr>
          <a:xfrm>
            <a:off x="3893363" y="1502023"/>
            <a:ext cx="978600" cy="3438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0" name="Google Shape;240;p19"/>
          <p:cNvSpPr txBox="1"/>
          <p:nvPr>
            <p:ph idx="5" type="subTitle"/>
          </p:nvPr>
        </p:nvSpPr>
        <p:spPr>
          <a:xfrm>
            <a:off x="4866276" y="1502023"/>
            <a:ext cx="978600" cy="3438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1" name="Google Shape;241;p19"/>
          <p:cNvSpPr txBox="1"/>
          <p:nvPr>
            <p:ph idx="6" type="subTitle"/>
          </p:nvPr>
        </p:nvSpPr>
        <p:spPr>
          <a:xfrm>
            <a:off x="5839189" y="1502023"/>
            <a:ext cx="978600" cy="3438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2" name="Google Shape;242;p19"/>
          <p:cNvSpPr txBox="1"/>
          <p:nvPr>
            <p:ph idx="7" type="subTitle"/>
          </p:nvPr>
        </p:nvSpPr>
        <p:spPr>
          <a:xfrm>
            <a:off x="6812101" y="1502023"/>
            <a:ext cx="978600" cy="3438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3" name="Google Shape;243;p19"/>
          <p:cNvSpPr txBox="1"/>
          <p:nvPr>
            <p:ph idx="8" type="subTitle"/>
          </p:nvPr>
        </p:nvSpPr>
        <p:spPr>
          <a:xfrm>
            <a:off x="7785014" y="1502023"/>
            <a:ext cx="978600" cy="3438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cxnSp>
        <p:nvCxnSpPr>
          <p:cNvPr id="244" name="Google Shape;244;p19"/>
          <p:cNvCxnSpPr/>
          <p:nvPr/>
        </p:nvCxnSpPr>
        <p:spPr>
          <a:xfrm>
            <a:off x="326031" y="3827919"/>
            <a:ext cx="8309100" cy="0"/>
          </a:xfrm>
          <a:prstGeom prst="straightConnector1">
            <a:avLst/>
          </a:prstGeom>
          <a:noFill/>
          <a:ln cap="flat" cmpd="sng" w="19050">
            <a:solidFill>
              <a:schemeClr val="dk1"/>
            </a:solidFill>
            <a:prstDash val="solid"/>
            <a:round/>
            <a:headEnd len="med" w="med" type="none"/>
            <a:tailEnd len="med" w="med" type="none"/>
          </a:ln>
        </p:spPr>
      </p:cxnSp>
      <p:cxnSp>
        <p:nvCxnSpPr>
          <p:cNvPr id="245" name="Google Shape;245;p19"/>
          <p:cNvCxnSpPr/>
          <p:nvPr/>
        </p:nvCxnSpPr>
        <p:spPr>
          <a:xfrm>
            <a:off x="1060840" y="1799599"/>
            <a:ext cx="0" cy="2037600"/>
          </a:xfrm>
          <a:prstGeom prst="straightConnector1">
            <a:avLst/>
          </a:prstGeom>
          <a:noFill/>
          <a:ln cap="flat" cmpd="sng" w="19050">
            <a:solidFill>
              <a:schemeClr val="dk1"/>
            </a:solidFill>
            <a:prstDash val="solid"/>
            <a:round/>
            <a:headEnd len="med" w="med" type="none"/>
            <a:tailEnd len="med" w="med" type="none"/>
          </a:ln>
        </p:spPr>
      </p:cxnSp>
      <p:cxnSp>
        <p:nvCxnSpPr>
          <p:cNvPr id="246" name="Google Shape;246;p19"/>
          <p:cNvCxnSpPr/>
          <p:nvPr/>
        </p:nvCxnSpPr>
        <p:spPr>
          <a:xfrm>
            <a:off x="2039296" y="1799599"/>
            <a:ext cx="0" cy="2037600"/>
          </a:xfrm>
          <a:prstGeom prst="straightConnector1">
            <a:avLst/>
          </a:prstGeom>
          <a:noFill/>
          <a:ln cap="flat" cmpd="sng" w="19050">
            <a:solidFill>
              <a:schemeClr val="dk1"/>
            </a:solidFill>
            <a:prstDash val="solid"/>
            <a:round/>
            <a:headEnd len="med" w="med" type="none"/>
            <a:tailEnd len="med" w="med" type="none"/>
          </a:ln>
        </p:spPr>
      </p:cxnSp>
      <p:cxnSp>
        <p:nvCxnSpPr>
          <p:cNvPr id="247" name="Google Shape;247;p19"/>
          <p:cNvCxnSpPr/>
          <p:nvPr/>
        </p:nvCxnSpPr>
        <p:spPr>
          <a:xfrm>
            <a:off x="3011282" y="1799599"/>
            <a:ext cx="0" cy="2037600"/>
          </a:xfrm>
          <a:prstGeom prst="straightConnector1">
            <a:avLst/>
          </a:prstGeom>
          <a:noFill/>
          <a:ln cap="flat" cmpd="sng" w="19050">
            <a:solidFill>
              <a:schemeClr val="dk1"/>
            </a:solidFill>
            <a:prstDash val="solid"/>
            <a:round/>
            <a:headEnd len="med" w="med" type="none"/>
            <a:tailEnd len="med" w="med" type="none"/>
          </a:ln>
        </p:spPr>
      </p:cxnSp>
      <p:cxnSp>
        <p:nvCxnSpPr>
          <p:cNvPr id="248" name="Google Shape;248;p19"/>
          <p:cNvCxnSpPr/>
          <p:nvPr/>
        </p:nvCxnSpPr>
        <p:spPr>
          <a:xfrm>
            <a:off x="3989739" y="1799599"/>
            <a:ext cx="0" cy="2037600"/>
          </a:xfrm>
          <a:prstGeom prst="straightConnector1">
            <a:avLst/>
          </a:prstGeom>
          <a:noFill/>
          <a:ln cap="flat" cmpd="sng" w="19050">
            <a:solidFill>
              <a:schemeClr val="dk1"/>
            </a:solidFill>
            <a:prstDash val="solid"/>
            <a:round/>
            <a:headEnd len="med" w="med" type="none"/>
            <a:tailEnd len="med" w="med" type="none"/>
          </a:ln>
        </p:spPr>
      </p:cxnSp>
      <p:cxnSp>
        <p:nvCxnSpPr>
          <p:cNvPr id="249" name="Google Shape;249;p19"/>
          <p:cNvCxnSpPr/>
          <p:nvPr/>
        </p:nvCxnSpPr>
        <p:spPr>
          <a:xfrm>
            <a:off x="4968195" y="1799599"/>
            <a:ext cx="0" cy="2037600"/>
          </a:xfrm>
          <a:prstGeom prst="straightConnector1">
            <a:avLst/>
          </a:prstGeom>
          <a:noFill/>
          <a:ln cap="flat" cmpd="sng" w="19050">
            <a:solidFill>
              <a:schemeClr val="dk1"/>
            </a:solidFill>
            <a:prstDash val="solid"/>
            <a:round/>
            <a:headEnd len="med" w="med" type="none"/>
            <a:tailEnd len="med" w="med" type="none"/>
          </a:ln>
        </p:spPr>
      </p:cxnSp>
      <p:cxnSp>
        <p:nvCxnSpPr>
          <p:cNvPr id="250" name="Google Shape;250;p19"/>
          <p:cNvCxnSpPr/>
          <p:nvPr/>
        </p:nvCxnSpPr>
        <p:spPr>
          <a:xfrm>
            <a:off x="5939111" y="1799599"/>
            <a:ext cx="0" cy="2037600"/>
          </a:xfrm>
          <a:prstGeom prst="straightConnector1">
            <a:avLst/>
          </a:prstGeom>
          <a:noFill/>
          <a:ln cap="flat" cmpd="sng" w="19050">
            <a:solidFill>
              <a:schemeClr val="dk1"/>
            </a:solidFill>
            <a:prstDash val="solid"/>
            <a:round/>
            <a:headEnd len="med" w="med" type="none"/>
            <a:tailEnd len="med" w="med" type="none"/>
          </a:ln>
        </p:spPr>
      </p:cxnSp>
      <p:cxnSp>
        <p:nvCxnSpPr>
          <p:cNvPr id="251" name="Google Shape;251;p19"/>
          <p:cNvCxnSpPr/>
          <p:nvPr/>
        </p:nvCxnSpPr>
        <p:spPr>
          <a:xfrm>
            <a:off x="6911098" y="1799599"/>
            <a:ext cx="0" cy="2037600"/>
          </a:xfrm>
          <a:prstGeom prst="straightConnector1">
            <a:avLst/>
          </a:prstGeom>
          <a:noFill/>
          <a:ln cap="flat" cmpd="sng" w="19050">
            <a:solidFill>
              <a:schemeClr val="dk1"/>
            </a:solidFill>
            <a:prstDash val="solid"/>
            <a:round/>
            <a:headEnd len="med" w="med" type="none"/>
            <a:tailEnd len="med" w="med" type="none"/>
          </a:ln>
        </p:spPr>
      </p:cxnSp>
      <p:cxnSp>
        <p:nvCxnSpPr>
          <p:cNvPr id="252" name="Google Shape;252;p19"/>
          <p:cNvCxnSpPr/>
          <p:nvPr/>
        </p:nvCxnSpPr>
        <p:spPr>
          <a:xfrm>
            <a:off x="7888483" y="1799599"/>
            <a:ext cx="0" cy="2037600"/>
          </a:xfrm>
          <a:prstGeom prst="straightConnector1">
            <a:avLst/>
          </a:prstGeom>
          <a:noFill/>
          <a:ln cap="flat" cmpd="sng" w="19050">
            <a:solidFill>
              <a:schemeClr val="dk1"/>
            </a:solidFill>
            <a:prstDash val="solid"/>
            <a:round/>
            <a:headEnd len="med" w="med" type="none"/>
            <a:tailEnd len="med" w="med" type="none"/>
          </a:ln>
        </p:spPr>
      </p:cxnSp>
      <p:cxnSp>
        <p:nvCxnSpPr>
          <p:cNvPr id="253" name="Google Shape;253;p19"/>
          <p:cNvCxnSpPr/>
          <p:nvPr/>
        </p:nvCxnSpPr>
        <p:spPr>
          <a:xfrm>
            <a:off x="1554373" y="3331452"/>
            <a:ext cx="0" cy="505800"/>
          </a:xfrm>
          <a:prstGeom prst="straightConnector1">
            <a:avLst/>
          </a:prstGeom>
          <a:noFill/>
          <a:ln cap="flat" cmpd="sng" w="19050">
            <a:solidFill>
              <a:schemeClr val="dk1"/>
            </a:solidFill>
            <a:prstDash val="solid"/>
            <a:round/>
            <a:headEnd len="med" w="med" type="none"/>
            <a:tailEnd len="med" w="med" type="none"/>
          </a:ln>
        </p:spPr>
      </p:cxnSp>
      <p:cxnSp>
        <p:nvCxnSpPr>
          <p:cNvPr id="254" name="Google Shape;254;p19"/>
          <p:cNvCxnSpPr/>
          <p:nvPr/>
        </p:nvCxnSpPr>
        <p:spPr>
          <a:xfrm>
            <a:off x="2532830" y="3331452"/>
            <a:ext cx="0" cy="505800"/>
          </a:xfrm>
          <a:prstGeom prst="straightConnector1">
            <a:avLst/>
          </a:prstGeom>
          <a:noFill/>
          <a:ln cap="flat" cmpd="sng" w="19050">
            <a:solidFill>
              <a:schemeClr val="dk1"/>
            </a:solidFill>
            <a:prstDash val="solid"/>
            <a:round/>
            <a:headEnd len="med" w="med" type="none"/>
            <a:tailEnd len="med" w="med" type="none"/>
          </a:ln>
        </p:spPr>
      </p:cxnSp>
      <p:cxnSp>
        <p:nvCxnSpPr>
          <p:cNvPr id="255" name="Google Shape;255;p19"/>
          <p:cNvCxnSpPr/>
          <p:nvPr/>
        </p:nvCxnSpPr>
        <p:spPr>
          <a:xfrm>
            <a:off x="3504816" y="3331452"/>
            <a:ext cx="0" cy="505800"/>
          </a:xfrm>
          <a:prstGeom prst="straightConnector1">
            <a:avLst/>
          </a:prstGeom>
          <a:noFill/>
          <a:ln cap="flat" cmpd="sng" w="19050">
            <a:solidFill>
              <a:schemeClr val="dk1"/>
            </a:solidFill>
            <a:prstDash val="solid"/>
            <a:round/>
            <a:headEnd len="med" w="med" type="none"/>
            <a:tailEnd len="med" w="med" type="none"/>
          </a:ln>
        </p:spPr>
      </p:cxnSp>
      <p:cxnSp>
        <p:nvCxnSpPr>
          <p:cNvPr id="256" name="Google Shape;256;p19"/>
          <p:cNvCxnSpPr/>
          <p:nvPr/>
        </p:nvCxnSpPr>
        <p:spPr>
          <a:xfrm>
            <a:off x="4483273" y="3331452"/>
            <a:ext cx="0" cy="505800"/>
          </a:xfrm>
          <a:prstGeom prst="straightConnector1">
            <a:avLst/>
          </a:prstGeom>
          <a:noFill/>
          <a:ln cap="flat" cmpd="sng" w="19050">
            <a:solidFill>
              <a:schemeClr val="dk1"/>
            </a:solidFill>
            <a:prstDash val="solid"/>
            <a:round/>
            <a:headEnd len="med" w="med" type="none"/>
            <a:tailEnd len="med" w="med" type="none"/>
          </a:ln>
        </p:spPr>
      </p:cxnSp>
      <p:cxnSp>
        <p:nvCxnSpPr>
          <p:cNvPr id="257" name="Google Shape;257;p19"/>
          <p:cNvCxnSpPr/>
          <p:nvPr/>
        </p:nvCxnSpPr>
        <p:spPr>
          <a:xfrm>
            <a:off x="5461729" y="3331452"/>
            <a:ext cx="0" cy="505800"/>
          </a:xfrm>
          <a:prstGeom prst="straightConnector1">
            <a:avLst/>
          </a:prstGeom>
          <a:noFill/>
          <a:ln cap="flat" cmpd="sng" w="19050">
            <a:solidFill>
              <a:schemeClr val="dk1"/>
            </a:solidFill>
            <a:prstDash val="solid"/>
            <a:round/>
            <a:headEnd len="med" w="med" type="none"/>
            <a:tailEnd len="med" w="med" type="none"/>
          </a:ln>
        </p:spPr>
      </p:cxnSp>
      <p:cxnSp>
        <p:nvCxnSpPr>
          <p:cNvPr id="258" name="Google Shape;258;p19"/>
          <p:cNvCxnSpPr/>
          <p:nvPr/>
        </p:nvCxnSpPr>
        <p:spPr>
          <a:xfrm>
            <a:off x="6432645" y="3331452"/>
            <a:ext cx="0" cy="505800"/>
          </a:xfrm>
          <a:prstGeom prst="straightConnector1">
            <a:avLst/>
          </a:prstGeom>
          <a:noFill/>
          <a:ln cap="flat" cmpd="sng" w="19050">
            <a:solidFill>
              <a:schemeClr val="dk1"/>
            </a:solidFill>
            <a:prstDash val="solid"/>
            <a:round/>
            <a:headEnd len="med" w="med" type="none"/>
            <a:tailEnd len="med" w="med" type="none"/>
          </a:ln>
        </p:spPr>
      </p:cxnSp>
      <p:cxnSp>
        <p:nvCxnSpPr>
          <p:cNvPr id="259" name="Google Shape;259;p19"/>
          <p:cNvCxnSpPr/>
          <p:nvPr/>
        </p:nvCxnSpPr>
        <p:spPr>
          <a:xfrm>
            <a:off x="7404631" y="3331452"/>
            <a:ext cx="0" cy="505800"/>
          </a:xfrm>
          <a:prstGeom prst="straightConnector1">
            <a:avLst/>
          </a:prstGeom>
          <a:noFill/>
          <a:ln cap="flat" cmpd="sng" w="19050">
            <a:solidFill>
              <a:schemeClr val="dk1"/>
            </a:solidFill>
            <a:prstDash val="solid"/>
            <a:round/>
            <a:headEnd len="med" w="med" type="none"/>
            <a:tailEnd len="med" w="med" type="none"/>
          </a:ln>
        </p:spPr>
      </p:cxnSp>
      <p:cxnSp>
        <p:nvCxnSpPr>
          <p:cNvPr id="260" name="Google Shape;260;p19"/>
          <p:cNvCxnSpPr/>
          <p:nvPr/>
        </p:nvCxnSpPr>
        <p:spPr>
          <a:xfrm>
            <a:off x="8382017" y="3331452"/>
            <a:ext cx="0" cy="505800"/>
          </a:xfrm>
          <a:prstGeom prst="straightConnector1">
            <a:avLst/>
          </a:prstGeom>
          <a:noFill/>
          <a:ln cap="flat" cmpd="sng" w="19050">
            <a:solidFill>
              <a:schemeClr val="dk1"/>
            </a:solidFill>
            <a:prstDash val="solid"/>
            <a:round/>
            <a:headEnd len="med" w="med" type="none"/>
            <a:tailEnd len="med" w="med" type="none"/>
          </a:ln>
        </p:spPr>
      </p:cxnSp>
      <p:cxnSp>
        <p:nvCxnSpPr>
          <p:cNvPr id="261" name="Google Shape;261;p19"/>
          <p:cNvCxnSpPr/>
          <p:nvPr/>
        </p:nvCxnSpPr>
        <p:spPr>
          <a:xfrm>
            <a:off x="567306" y="3331452"/>
            <a:ext cx="0" cy="505800"/>
          </a:xfrm>
          <a:prstGeom prst="straightConnector1">
            <a:avLst/>
          </a:prstGeom>
          <a:noFill/>
          <a:ln cap="flat" cmpd="sng" w="19050">
            <a:solidFill>
              <a:schemeClr val="dk1"/>
            </a:solidFill>
            <a:prstDash val="solid"/>
            <a:round/>
            <a:headEnd len="med" w="med" type="none"/>
            <a:tailEnd len="med" w="med" type="none"/>
          </a:ln>
        </p:spPr>
      </p:cxnSp>
      <p:sp>
        <p:nvSpPr>
          <p:cNvPr id="262" name="Google Shape;262;p19"/>
          <p:cNvSpPr txBox="1"/>
          <p:nvPr>
            <p:ph idx="9" type="body"/>
          </p:nvPr>
        </p:nvSpPr>
        <p:spPr>
          <a:xfrm>
            <a:off x="219725" y="4031189"/>
            <a:ext cx="1489800" cy="314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63" name="Google Shape;263;p19"/>
          <p:cNvSpPr txBox="1"/>
          <p:nvPr>
            <p:ph idx="13" type="body"/>
          </p:nvPr>
        </p:nvSpPr>
        <p:spPr>
          <a:xfrm>
            <a:off x="1676863" y="4031189"/>
            <a:ext cx="1489800" cy="314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64" name="Google Shape;264;p19"/>
          <p:cNvSpPr txBox="1"/>
          <p:nvPr>
            <p:ph idx="14" type="body"/>
          </p:nvPr>
        </p:nvSpPr>
        <p:spPr>
          <a:xfrm>
            <a:off x="3156254" y="4379255"/>
            <a:ext cx="1489800" cy="314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65" name="Google Shape;265;p19"/>
          <p:cNvSpPr txBox="1"/>
          <p:nvPr>
            <p:ph idx="15" type="body"/>
          </p:nvPr>
        </p:nvSpPr>
        <p:spPr>
          <a:xfrm>
            <a:off x="3879515" y="4031189"/>
            <a:ext cx="1489800" cy="314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66" name="Google Shape;266;p19"/>
          <p:cNvSpPr txBox="1"/>
          <p:nvPr>
            <p:ph idx="16" type="body"/>
          </p:nvPr>
        </p:nvSpPr>
        <p:spPr>
          <a:xfrm>
            <a:off x="5835342" y="4031189"/>
            <a:ext cx="1489800" cy="314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67" name="Google Shape;267;p19"/>
          <p:cNvSpPr txBox="1"/>
          <p:nvPr>
            <p:ph idx="17" type="body"/>
          </p:nvPr>
        </p:nvSpPr>
        <p:spPr>
          <a:xfrm>
            <a:off x="7300272" y="4031189"/>
            <a:ext cx="1489800" cy="314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68" name="Google Shape;268;p19"/>
          <p:cNvSpPr txBox="1"/>
          <p:nvPr>
            <p:ph idx="18" type="body"/>
          </p:nvPr>
        </p:nvSpPr>
        <p:spPr>
          <a:xfrm>
            <a:off x="5213426" y="4379255"/>
            <a:ext cx="1489800" cy="314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269" name="Google Shape;269;p19"/>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0" name="Google Shape;270;p19"/>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271" name="Google Shape;271;p19"/>
          <p:cNvSpPr/>
          <p:nvPr/>
        </p:nvSpPr>
        <p:spPr>
          <a:xfrm>
            <a:off x="301794" y="301050"/>
            <a:ext cx="6609300" cy="6066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2" name="Google Shape;272;p19"/>
          <p:cNvSpPr txBox="1"/>
          <p:nvPr>
            <p:ph type="title"/>
          </p:nvPr>
        </p:nvSpPr>
        <p:spPr>
          <a:xfrm>
            <a:off x="279173" y="338025"/>
            <a:ext cx="658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amp;A/Outro Slide">
  <p:cSld name="TITLE_3_1_1_1_1_1_1_1_1_1_1_1_1_1_1">
    <p:spTree>
      <p:nvGrpSpPr>
        <p:cNvPr id="273" name="Shape 273"/>
        <p:cNvGrpSpPr/>
        <p:nvPr/>
      </p:nvGrpSpPr>
      <p:grpSpPr>
        <a:xfrm>
          <a:off x="0" y="0"/>
          <a:ext cx="0" cy="0"/>
          <a:chOff x="0" y="0"/>
          <a:chExt cx="0" cy="0"/>
        </a:xfrm>
      </p:grpSpPr>
      <p:sp>
        <p:nvSpPr>
          <p:cNvPr id="274" name="Google Shape;274;p20"/>
          <p:cNvSpPr/>
          <p:nvPr/>
        </p:nvSpPr>
        <p:spPr>
          <a:xfrm>
            <a:off x="4316871" y="2841579"/>
            <a:ext cx="1052100" cy="10869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5" name="Google Shape;275;p20"/>
          <p:cNvSpPr/>
          <p:nvPr/>
        </p:nvSpPr>
        <p:spPr>
          <a:xfrm>
            <a:off x="2213760" y="2848150"/>
            <a:ext cx="2101800" cy="5433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6" name="Google Shape;276;p20"/>
          <p:cNvSpPr/>
          <p:nvPr/>
        </p:nvSpPr>
        <p:spPr>
          <a:xfrm>
            <a:off x="1172300" y="1208200"/>
            <a:ext cx="3146100" cy="16398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7" name="Google Shape;277;p20"/>
          <p:cNvSpPr txBox="1"/>
          <p:nvPr>
            <p:ph type="title"/>
          </p:nvPr>
        </p:nvSpPr>
        <p:spPr>
          <a:xfrm>
            <a:off x="1172300" y="1208200"/>
            <a:ext cx="3146100" cy="1639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7200"/>
              <a:buNone/>
              <a:defRPr sz="72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78" name="Google Shape;278;p20"/>
          <p:cNvSpPr/>
          <p:nvPr/>
        </p:nvSpPr>
        <p:spPr>
          <a:xfrm>
            <a:off x="4316873" y="2300152"/>
            <a:ext cx="528900" cy="543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79" name="Google Shape;279;p20"/>
          <p:cNvSpPr txBox="1"/>
          <p:nvPr>
            <p:ph idx="2" type="title"/>
          </p:nvPr>
        </p:nvSpPr>
        <p:spPr>
          <a:xfrm>
            <a:off x="4316875" y="2841575"/>
            <a:ext cx="1052100" cy="1086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7200"/>
              <a:buNone/>
              <a:defRPr sz="72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80" name="Google Shape;280;p20"/>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81" name="Google Shape;281;p20"/>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ITLE_3_1">
    <p:spTree>
      <p:nvGrpSpPr>
        <p:cNvPr id="18" name="Shape 18"/>
        <p:cNvGrpSpPr/>
        <p:nvPr/>
      </p:nvGrpSpPr>
      <p:grpSpPr>
        <a:xfrm>
          <a:off x="0" y="0"/>
          <a:ext cx="0" cy="0"/>
          <a:chOff x="0" y="0"/>
          <a:chExt cx="0" cy="0"/>
        </a:xfrm>
      </p:grpSpPr>
      <p:sp>
        <p:nvSpPr>
          <p:cNvPr id="19" name="Google Shape;19;p3"/>
          <p:cNvSpPr/>
          <p:nvPr/>
        </p:nvSpPr>
        <p:spPr>
          <a:xfrm>
            <a:off x="304800" y="3161075"/>
            <a:ext cx="2851500" cy="16791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0" name="Google Shape;20;p3"/>
          <p:cNvSpPr/>
          <p:nvPr/>
        </p:nvSpPr>
        <p:spPr>
          <a:xfrm>
            <a:off x="5999150" y="3161050"/>
            <a:ext cx="2840100" cy="16791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1" name="Google Shape;21;p3"/>
          <p:cNvSpPr/>
          <p:nvPr/>
        </p:nvSpPr>
        <p:spPr>
          <a:xfrm>
            <a:off x="3156175" y="3161150"/>
            <a:ext cx="2851500" cy="16791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2" name="Google Shape;22;p3"/>
          <p:cNvSpPr txBox="1"/>
          <p:nvPr>
            <p:ph idx="1" type="subTitle"/>
          </p:nvPr>
        </p:nvSpPr>
        <p:spPr>
          <a:xfrm>
            <a:off x="314208" y="3134376"/>
            <a:ext cx="2816100" cy="543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p:nvPr>
            <p:ph idx="2" type="pic"/>
          </p:nvPr>
        </p:nvSpPr>
        <p:spPr>
          <a:xfrm>
            <a:off x="307625" y="1316450"/>
            <a:ext cx="2851500" cy="1844700"/>
          </a:xfrm>
          <a:prstGeom prst="rect">
            <a:avLst/>
          </a:prstGeom>
          <a:noFill/>
          <a:ln cap="flat" cmpd="sng" w="19050">
            <a:solidFill>
              <a:schemeClr val="dk1"/>
            </a:solidFill>
            <a:prstDash val="solid"/>
            <a:round/>
            <a:headEnd len="sm" w="sm" type="none"/>
            <a:tailEnd len="sm" w="sm" type="none"/>
          </a:ln>
        </p:spPr>
      </p:sp>
      <p:sp>
        <p:nvSpPr>
          <p:cNvPr id="24" name="Google Shape;24;p3"/>
          <p:cNvSpPr txBox="1"/>
          <p:nvPr>
            <p:ph idx="3" type="body"/>
          </p:nvPr>
        </p:nvSpPr>
        <p:spPr>
          <a:xfrm>
            <a:off x="316485" y="3761317"/>
            <a:ext cx="2688600" cy="1098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25" name="Google Shape;25;p3"/>
          <p:cNvSpPr/>
          <p:nvPr>
            <p:ph idx="4" type="pic"/>
          </p:nvPr>
        </p:nvSpPr>
        <p:spPr>
          <a:xfrm>
            <a:off x="3159125" y="1316450"/>
            <a:ext cx="2851500" cy="1844700"/>
          </a:xfrm>
          <a:prstGeom prst="rect">
            <a:avLst/>
          </a:prstGeom>
          <a:noFill/>
          <a:ln cap="flat" cmpd="sng" w="19050">
            <a:solidFill>
              <a:schemeClr val="dk1"/>
            </a:solidFill>
            <a:prstDash val="solid"/>
            <a:round/>
            <a:headEnd len="sm" w="sm" type="none"/>
            <a:tailEnd len="sm" w="sm" type="none"/>
          </a:ln>
        </p:spPr>
      </p:sp>
      <p:sp>
        <p:nvSpPr>
          <p:cNvPr id="26" name="Google Shape;26;p3"/>
          <p:cNvSpPr/>
          <p:nvPr>
            <p:ph idx="5" type="pic"/>
          </p:nvPr>
        </p:nvSpPr>
        <p:spPr>
          <a:xfrm>
            <a:off x="6010625" y="1316450"/>
            <a:ext cx="2828700" cy="1844700"/>
          </a:xfrm>
          <a:prstGeom prst="rect">
            <a:avLst/>
          </a:prstGeom>
          <a:noFill/>
          <a:ln cap="flat" cmpd="sng" w="19050">
            <a:solidFill>
              <a:schemeClr val="dk1"/>
            </a:solidFill>
            <a:prstDash val="solid"/>
            <a:round/>
            <a:headEnd len="sm" w="sm" type="none"/>
            <a:tailEnd len="sm" w="sm" type="none"/>
          </a:ln>
        </p:spPr>
      </p:sp>
      <p:sp>
        <p:nvSpPr>
          <p:cNvPr id="27" name="Google Shape;27;p3"/>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8" name="Google Shape;28;p3"/>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29" name="Google Shape;29;p3"/>
          <p:cNvSpPr/>
          <p:nvPr/>
        </p:nvSpPr>
        <p:spPr>
          <a:xfrm>
            <a:off x="304800" y="305325"/>
            <a:ext cx="2851500" cy="10092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 name="Google Shape;30;p3"/>
          <p:cNvSpPr/>
          <p:nvPr/>
        </p:nvSpPr>
        <p:spPr>
          <a:xfrm>
            <a:off x="3159125" y="811350"/>
            <a:ext cx="1159500" cy="5025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 name="Google Shape;31;p3"/>
          <p:cNvSpPr txBox="1"/>
          <p:nvPr>
            <p:ph type="title"/>
          </p:nvPr>
        </p:nvSpPr>
        <p:spPr>
          <a:xfrm>
            <a:off x="328518" y="361238"/>
            <a:ext cx="2720700" cy="1131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 name="Google Shape;32;p3"/>
          <p:cNvSpPr txBox="1"/>
          <p:nvPr>
            <p:ph idx="6" type="subTitle"/>
          </p:nvPr>
        </p:nvSpPr>
        <p:spPr>
          <a:xfrm>
            <a:off x="3156683" y="3134376"/>
            <a:ext cx="2816100" cy="543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3"/>
          <p:cNvSpPr txBox="1"/>
          <p:nvPr>
            <p:ph idx="7" type="body"/>
          </p:nvPr>
        </p:nvSpPr>
        <p:spPr>
          <a:xfrm>
            <a:off x="3158960" y="3761317"/>
            <a:ext cx="2688600" cy="1098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4" name="Google Shape;34;p3"/>
          <p:cNvSpPr txBox="1"/>
          <p:nvPr>
            <p:ph idx="8" type="subTitle"/>
          </p:nvPr>
        </p:nvSpPr>
        <p:spPr>
          <a:xfrm>
            <a:off x="6007809" y="3134376"/>
            <a:ext cx="2816100" cy="543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
          <p:cNvSpPr txBox="1"/>
          <p:nvPr>
            <p:ph idx="9" type="body"/>
          </p:nvPr>
        </p:nvSpPr>
        <p:spPr>
          <a:xfrm>
            <a:off x="6010085" y="3761317"/>
            <a:ext cx="2688600" cy="1098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20">
    <p:spTree>
      <p:nvGrpSpPr>
        <p:cNvPr id="282" name="Shape 28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CUSTOM_2">
    <p:spTree>
      <p:nvGrpSpPr>
        <p:cNvPr id="283" name="Shape 283"/>
        <p:cNvGrpSpPr/>
        <p:nvPr/>
      </p:nvGrpSpPr>
      <p:grpSpPr>
        <a:xfrm>
          <a:off x="0" y="0"/>
          <a:ext cx="0" cy="0"/>
          <a:chOff x="0" y="0"/>
          <a:chExt cx="0" cy="0"/>
        </a:xfrm>
      </p:grpSpPr>
      <p:sp>
        <p:nvSpPr>
          <p:cNvPr id="284" name="Google Shape;284;p22"/>
          <p:cNvSpPr/>
          <p:nvPr/>
        </p:nvSpPr>
        <p:spPr>
          <a:xfrm>
            <a:off x="1822200" y="1536600"/>
            <a:ext cx="4986900" cy="1081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85" name="Google Shape;285;p22"/>
          <p:cNvSpPr txBox="1"/>
          <p:nvPr>
            <p:ph type="title"/>
          </p:nvPr>
        </p:nvSpPr>
        <p:spPr>
          <a:xfrm>
            <a:off x="1822300" y="1548425"/>
            <a:ext cx="4986900" cy="7107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6" name="Google Shape;286;p22"/>
          <p:cNvSpPr/>
          <p:nvPr/>
        </p:nvSpPr>
        <p:spPr>
          <a:xfrm>
            <a:off x="4655406" y="2617800"/>
            <a:ext cx="2159400" cy="9891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87" name="Google Shape;287;p22"/>
          <p:cNvSpPr txBox="1"/>
          <p:nvPr>
            <p:ph idx="1" type="subTitle"/>
          </p:nvPr>
        </p:nvSpPr>
        <p:spPr>
          <a:xfrm>
            <a:off x="4649825" y="2625603"/>
            <a:ext cx="2159400" cy="4881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8" name="Google Shape;288;p22"/>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89" name="Google Shape;289;p22"/>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3">
    <p:spTree>
      <p:nvGrpSpPr>
        <p:cNvPr id="290" name="Shape 290"/>
        <p:cNvGrpSpPr/>
        <p:nvPr/>
      </p:nvGrpSpPr>
      <p:grpSpPr>
        <a:xfrm>
          <a:off x="0" y="0"/>
          <a:ext cx="0" cy="0"/>
          <a:chOff x="0" y="0"/>
          <a:chExt cx="0" cy="0"/>
        </a:xfrm>
      </p:grpSpPr>
      <p:sp>
        <p:nvSpPr>
          <p:cNvPr id="291" name="Google Shape;291;p23"/>
          <p:cNvSpPr/>
          <p:nvPr/>
        </p:nvSpPr>
        <p:spPr>
          <a:xfrm>
            <a:off x="1172300" y="1667975"/>
            <a:ext cx="5841600" cy="16398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2" name="Google Shape;292;p23"/>
          <p:cNvSpPr/>
          <p:nvPr/>
        </p:nvSpPr>
        <p:spPr>
          <a:xfrm>
            <a:off x="7013875" y="2761675"/>
            <a:ext cx="594000" cy="543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3" name="Google Shape;293;p23"/>
          <p:cNvSpPr txBox="1"/>
          <p:nvPr>
            <p:ph type="title"/>
          </p:nvPr>
        </p:nvSpPr>
        <p:spPr>
          <a:xfrm>
            <a:off x="1195425" y="1741825"/>
            <a:ext cx="5616600" cy="17337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4" name="Google Shape;294;p23"/>
          <p:cNvSpPr/>
          <p:nvPr/>
        </p:nvSpPr>
        <p:spPr>
          <a:xfrm>
            <a:off x="643300" y="1667975"/>
            <a:ext cx="528900" cy="5289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5" name="Google Shape;295;p23"/>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6" name="Google Shape;296;p23"/>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4_1">
    <p:spTree>
      <p:nvGrpSpPr>
        <p:cNvPr id="297" name="Shape 297"/>
        <p:cNvGrpSpPr/>
        <p:nvPr/>
      </p:nvGrpSpPr>
      <p:grpSpPr>
        <a:xfrm>
          <a:off x="0" y="0"/>
          <a:ext cx="0" cy="0"/>
          <a:chOff x="0" y="0"/>
          <a:chExt cx="0" cy="0"/>
        </a:xfrm>
      </p:grpSpPr>
      <p:sp>
        <p:nvSpPr>
          <p:cNvPr id="298" name="Google Shape;298;p24"/>
          <p:cNvSpPr/>
          <p:nvPr/>
        </p:nvSpPr>
        <p:spPr>
          <a:xfrm>
            <a:off x="298300" y="1213300"/>
            <a:ext cx="3455100" cy="32604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299" name="Google Shape;299;p24"/>
          <p:cNvSpPr txBox="1"/>
          <p:nvPr>
            <p:ph idx="1" type="body"/>
          </p:nvPr>
        </p:nvSpPr>
        <p:spPr>
          <a:xfrm>
            <a:off x="377800" y="1370375"/>
            <a:ext cx="3296100" cy="2922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0" name="Google Shape;300;p24"/>
          <p:cNvSpPr/>
          <p:nvPr/>
        </p:nvSpPr>
        <p:spPr>
          <a:xfrm>
            <a:off x="3753400" y="1213300"/>
            <a:ext cx="3455100" cy="32604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1" name="Google Shape;301;p24"/>
          <p:cNvSpPr txBox="1"/>
          <p:nvPr>
            <p:ph idx="2" type="body"/>
          </p:nvPr>
        </p:nvSpPr>
        <p:spPr>
          <a:xfrm>
            <a:off x="3832900" y="1370375"/>
            <a:ext cx="3296100" cy="2922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02" name="Google Shape;302;p24"/>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3" name="Google Shape;303;p24"/>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304" name="Google Shape;304;p24"/>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5" name="Google Shape;305;p24"/>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4_1_1">
    <p:spTree>
      <p:nvGrpSpPr>
        <p:cNvPr id="306" name="Shape 306"/>
        <p:cNvGrpSpPr/>
        <p:nvPr/>
      </p:nvGrpSpPr>
      <p:grpSpPr>
        <a:xfrm>
          <a:off x="0" y="0"/>
          <a:ext cx="0" cy="0"/>
          <a:chOff x="0" y="0"/>
          <a:chExt cx="0" cy="0"/>
        </a:xfrm>
      </p:grpSpPr>
      <p:sp>
        <p:nvSpPr>
          <p:cNvPr id="307" name="Google Shape;307;p25"/>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08" name="Google Shape;308;p25"/>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309" name="Google Shape;309;p25"/>
          <p:cNvSpPr/>
          <p:nvPr/>
        </p:nvSpPr>
        <p:spPr>
          <a:xfrm>
            <a:off x="298300" y="301050"/>
            <a:ext cx="5585100" cy="6066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0" name="Google Shape;310;p25"/>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CUSTOM_5">
    <p:spTree>
      <p:nvGrpSpPr>
        <p:cNvPr id="311" name="Shape 311"/>
        <p:cNvGrpSpPr/>
        <p:nvPr/>
      </p:nvGrpSpPr>
      <p:grpSpPr>
        <a:xfrm>
          <a:off x="0" y="0"/>
          <a:ext cx="0" cy="0"/>
          <a:chOff x="0" y="0"/>
          <a:chExt cx="0" cy="0"/>
        </a:xfrm>
      </p:grpSpPr>
      <p:sp>
        <p:nvSpPr>
          <p:cNvPr id="312" name="Google Shape;312;p26"/>
          <p:cNvSpPr/>
          <p:nvPr/>
        </p:nvSpPr>
        <p:spPr>
          <a:xfrm>
            <a:off x="298862" y="1213300"/>
            <a:ext cx="4204200" cy="3260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3" name="Google Shape;313;p26"/>
          <p:cNvSpPr txBox="1"/>
          <p:nvPr>
            <p:ph idx="1" type="body"/>
          </p:nvPr>
        </p:nvSpPr>
        <p:spPr>
          <a:xfrm>
            <a:off x="370550" y="1290925"/>
            <a:ext cx="4060800" cy="3072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14" name="Google Shape;314;p26"/>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5" name="Google Shape;315;p26"/>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316" name="Google Shape;316;p26"/>
          <p:cNvSpPr/>
          <p:nvPr/>
        </p:nvSpPr>
        <p:spPr>
          <a:xfrm>
            <a:off x="298300" y="301050"/>
            <a:ext cx="42363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17" name="Google Shape;317;p26"/>
          <p:cNvSpPr txBox="1"/>
          <p:nvPr>
            <p:ph type="title"/>
          </p:nvPr>
        </p:nvSpPr>
        <p:spPr>
          <a:xfrm>
            <a:off x="279177" y="338025"/>
            <a:ext cx="42042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CUSTOM_6">
    <p:spTree>
      <p:nvGrpSpPr>
        <p:cNvPr id="318" name="Shape 318"/>
        <p:cNvGrpSpPr/>
        <p:nvPr/>
      </p:nvGrpSpPr>
      <p:grpSpPr>
        <a:xfrm>
          <a:off x="0" y="0"/>
          <a:ext cx="0" cy="0"/>
          <a:chOff x="0" y="0"/>
          <a:chExt cx="0" cy="0"/>
        </a:xfrm>
      </p:grpSpPr>
      <p:sp>
        <p:nvSpPr>
          <p:cNvPr id="319" name="Google Shape;319;p27"/>
          <p:cNvSpPr/>
          <p:nvPr/>
        </p:nvSpPr>
        <p:spPr>
          <a:xfrm>
            <a:off x="1172300" y="1667975"/>
            <a:ext cx="5841600" cy="16398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0" name="Google Shape;320;p27"/>
          <p:cNvSpPr/>
          <p:nvPr/>
        </p:nvSpPr>
        <p:spPr>
          <a:xfrm>
            <a:off x="7013875" y="2761675"/>
            <a:ext cx="594000" cy="543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1" name="Google Shape;321;p27"/>
          <p:cNvSpPr txBox="1"/>
          <p:nvPr>
            <p:ph type="title"/>
          </p:nvPr>
        </p:nvSpPr>
        <p:spPr>
          <a:xfrm>
            <a:off x="1195425" y="1741825"/>
            <a:ext cx="5616600" cy="17337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2" name="Google Shape;322;p27"/>
          <p:cNvSpPr/>
          <p:nvPr/>
        </p:nvSpPr>
        <p:spPr>
          <a:xfrm>
            <a:off x="643300" y="1667975"/>
            <a:ext cx="528900" cy="5289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3" name="Google Shape;323;p27"/>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4" name="Google Shape;324;p27"/>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CUSTOM_7">
    <p:spTree>
      <p:nvGrpSpPr>
        <p:cNvPr id="325" name="Shape 325"/>
        <p:cNvGrpSpPr/>
        <p:nvPr/>
      </p:nvGrpSpPr>
      <p:grpSpPr>
        <a:xfrm>
          <a:off x="0" y="0"/>
          <a:ext cx="0" cy="0"/>
          <a:chOff x="0" y="0"/>
          <a:chExt cx="0" cy="0"/>
        </a:xfrm>
      </p:grpSpPr>
      <p:sp>
        <p:nvSpPr>
          <p:cNvPr id="326" name="Google Shape;326;p28"/>
          <p:cNvSpPr/>
          <p:nvPr/>
        </p:nvSpPr>
        <p:spPr>
          <a:xfrm>
            <a:off x="1172300" y="2775600"/>
            <a:ext cx="2953200" cy="8907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7" name="Google Shape;327;p28"/>
          <p:cNvSpPr/>
          <p:nvPr/>
        </p:nvSpPr>
        <p:spPr>
          <a:xfrm>
            <a:off x="1172300" y="1477197"/>
            <a:ext cx="5841600" cy="12984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8" name="Google Shape;328;p28"/>
          <p:cNvSpPr/>
          <p:nvPr/>
        </p:nvSpPr>
        <p:spPr>
          <a:xfrm>
            <a:off x="4125500" y="2775588"/>
            <a:ext cx="594000" cy="543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29" name="Google Shape;329;p28"/>
          <p:cNvSpPr txBox="1"/>
          <p:nvPr>
            <p:ph type="title"/>
          </p:nvPr>
        </p:nvSpPr>
        <p:spPr>
          <a:xfrm>
            <a:off x="1227050" y="1551048"/>
            <a:ext cx="5732100" cy="11715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0" name="Google Shape;330;p28"/>
          <p:cNvSpPr txBox="1"/>
          <p:nvPr>
            <p:ph idx="1" type="subTitle"/>
          </p:nvPr>
        </p:nvSpPr>
        <p:spPr>
          <a:xfrm>
            <a:off x="1240100" y="2837775"/>
            <a:ext cx="2832300" cy="7476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1" name="Google Shape;331;p28"/>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2" name="Google Shape;332;p28"/>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a:buNone/>
              <a:defRPr>
                <a:solidFill>
                  <a:schemeClr val="dk1"/>
                </a:solidFill>
              </a:defRPr>
            </a:lvl1pPr>
            <a:lvl2pPr lvl="1">
              <a:buNone/>
              <a:defRPr>
                <a:solidFill>
                  <a:schemeClr val="dk1"/>
                </a:solidFill>
              </a:defRPr>
            </a:lvl2pPr>
            <a:lvl3pPr lvl="2">
              <a:buNone/>
              <a:defRPr>
                <a:solidFill>
                  <a:schemeClr val="dk1"/>
                </a:solidFill>
              </a:defRPr>
            </a:lvl3pPr>
            <a:lvl4pPr lvl="3">
              <a:buNone/>
              <a:defRPr>
                <a:solidFill>
                  <a:schemeClr val="dk1"/>
                </a:solidFill>
              </a:defRPr>
            </a:lvl4pPr>
            <a:lvl5pPr lvl="4">
              <a:buNone/>
              <a:defRPr>
                <a:solidFill>
                  <a:schemeClr val="dk1"/>
                </a:solidFill>
              </a:defRPr>
            </a:lvl5pPr>
            <a:lvl6pPr lvl="5">
              <a:buNone/>
              <a:defRPr>
                <a:solidFill>
                  <a:schemeClr val="dk1"/>
                </a:solidFill>
              </a:defRPr>
            </a:lvl6pPr>
            <a:lvl7pPr lvl="6">
              <a:buNone/>
              <a:defRPr>
                <a:solidFill>
                  <a:schemeClr val="dk1"/>
                </a:solidFill>
              </a:defRPr>
            </a:lvl7pPr>
            <a:lvl8pPr lvl="7">
              <a:buNone/>
              <a:defRPr>
                <a:solidFill>
                  <a:schemeClr val="dk1"/>
                </a:solidFill>
              </a:defRPr>
            </a:lvl8pPr>
            <a:lvl9pPr lvl="8">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333" name="Google Shape;333;p28"/>
          <p:cNvSpPr txBox="1"/>
          <p:nvPr>
            <p:ph idx="2" type="body"/>
          </p:nvPr>
        </p:nvSpPr>
        <p:spPr>
          <a:xfrm>
            <a:off x="1187325" y="3840875"/>
            <a:ext cx="6892800" cy="1014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8">
    <p:spTree>
      <p:nvGrpSpPr>
        <p:cNvPr id="334" name="Shape 334"/>
        <p:cNvGrpSpPr/>
        <p:nvPr/>
      </p:nvGrpSpPr>
      <p:grpSpPr>
        <a:xfrm>
          <a:off x="0" y="0"/>
          <a:ext cx="0" cy="0"/>
          <a:chOff x="0" y="0"/>
          <a:chExt cx="0" cy="0"/>
        </a:xfrm>
      </p:grpSpPr>
      <p:sp>
        <p:nvSpPr>
          <p:cNvPr id="335" name="Google Shape;335;p29"/>
          <p:cNvSpPr txBox="1"/>
          <p:nvPr>
            <p:ph idx="1" type="body"/>
          </p:nvPr>
        </p:nvSpPr>
        <p:spPr>
          <a:xfrm>
            <a:off x="333900" y="1202400"/>
            <a:ext cx="4060800" cy="2738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36" name="Google Shape;336;p29"/>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37" name="Google Shape;337;p29"/>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9">
    <p:spTree>
      <p:nvGrpSpPr>
        <p:cNvPr id="338" name="Shape 338"/>
        <p:cNvGrpSpPr/>
        <p:nvPr/>
      </p:nvGrpSpPr>
      <p:grpSpPr>
        <a:xfrm>
          <a:off x="0" y="0"/>
          <a:ext cx="0" cy="0"/>
          <a:chOff x="0" y="0"/>
          <a:chExt cx="0" cy="0"/>
        </a:xfrm>
      </p:grpSpPr>
      <p:sp>
        <p:nvSpPr>
          <p:cNvPr id="339" name="Google Shape;339;p30"/>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40" name="Google Shape;340;p30"/>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341" name="Google Shape;341;p30"/>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42" name="Google Shape;342;p30"/>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3" name="Google Shape;343;p30"/>
          <p:cNvSpPr txBox="1"/>
          <p:nvPr>
            <p:ph idx="1" type="body"/>
          </p:nvPr>
        </p:nvSpPr>
        <p:spPr>
          <a:xfrm>
            <a:off x="333900" y="1202400"/>
            <a:ext cx="4060800" cy="2738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tions 1 Overview">
  <p:cSld name="TITLE_3_1_1">
    <p:spTree>
      <p:nvGrpSpPr>
        <p:cNvPr id="36" name="Shape 36"/>
        <p:cNvGrpSpPr/>
        <p:nvPr/>
      </p:nvGrpSpPr>
      <p:grpSpPr>
        <a:xfrm>
          <a:off x="0" y="0"/>
          <a:ext cx="0" cy="0"/>
          <a:chOff x="0" y="0"/>
          <a:chExt cx="0" cy="0"/>
        </a:xfrm>
      </p:grpSpPr>
      <p:sp>
        <p:nvSpPr>
          <p:cNvPr id="37" name="Google Shape;37;p4"/>
          <p:cNvSpPr/>
          <p:nvPr/>
        </p:nvSpPr>
        <p:spPr>
          <a:xfrm>
            <a:off x="1172300" y="660200"/>
            <a:ext cx="4711200" cy="16398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 name="Google Shape;38;p4"/>
          <p:cNvSpPr/>
          <p:nvPr/>
        </p:nvSpPr>
        <p:spPr>
          <a:xfrm>
            <a:off x="5883500" y="1756696"/>
            <a:ext cx="1224900" cy="543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9" name="Google Shape;39;p4"/>
          <p:cNvSpPr txBox="1"/>
          <p:nvPr>
            <p:ph type="title"/>
          </p:nvPr>
        </p:nvSpPr>
        <p:spPr>
          <a:xfrm>
            <a:off x="1195425" y="734045"/>
            <a:ext cx="4648800" cy="17337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4"/>
          <p:cNvSpPr/>
          <p:nvPr>
            <p:ph idx="2" type="pic"/>
          </p:nvPr>
        </p:nvSpPr>
        <p:spPr>
          <a:xfrm>
            <a:off x="3260500" y="2309850"/>
            <a:ext cx="1569000" cy="1625400"/>
          </a:xfrm>
          <a:prstGeom prst="rect">
            <a:avLst/>
          </a:prstGeom>
          <a:noFill/>
          <a:ln cap="flat" cmpd="sng" w="19050">
            <a:solidFill>
              <a:schemeClr val="dk1"/>
            </a:solidFill>
            <a:prstDash val="solid"/>
            <a:round/>
            <a:headEnd len="sm" w="sm" type="none"/>
            <a:tailEnd len="sm" w="sm" type="none"/>
          </a:ln>
        </p:spPr>
      </p:sp>
      <p:sp>
        <p:nvSpPr>
          <p:cNvPr id="41" name="Google Shape;41;p4"/>
          <p:cNvSpPr/>
          <p:nvPr>
            <p:ph idx="3" type="pic"/>
          </p:nvPr>
        </p:nvSpPr>
        <p:spPr>
          <a:xfrm>
            <a:off x="4849525" y="2309850"/>
            <a:ext cx="3128100" cy="2174100"/>
          </a:xfrm>
          <a:prstGeom prst="rect">
            <a:avLst/>
          </a:prstGeom>
          <a:noFill/>
          <a:ln cap="flat" cmpd="sng" w="19050">
            <a:solidFill>
              <a:schemeClr val="dk1"/>
            </a:solidFill>
            <a:prstDash val="solid"/>
            <a:round/>
            <a:headEnd len="sm" w="sm" type="none"/>
            <a:tailEnd len="sm" w="sm" type="none"/>
          </a:ln>
        </p:spPr>
      </p:sp>
      <p:sp>
        <p:nvSpPr>
          <p:cNvPr id="42" name="Google Shape;42;p4"/>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3" name="Google Shape;43;p4"/>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10">
    <p:spTree>
      <p:nvGrpSpPr>
        <p:cNvPr id="344" name="Shape 344"/>
        <p:cNvGrpSpPr/>
        <p:nvPr/>
      </p:nvGrpSpPr>
      <p:grpSpPr>
        <a:xfrm>
          <a:off x="0" y="0"/>
          <a:ext cx="0" cy="0"/>
          <a:chOff x="0" y="0"/>
          <a:chExt cx="0" cy="0"/>
        </a:xfrm>
      </p:grpSpPr>
      <p:sp>
        <p:nvSpPr>
          <p:cNvPr id="345" name="Google Shape;345;p31"/>
          <p:cNvSpPr txBox="1"/>
          <p:nvPr>
            <p:ph idx="1" type="subTitle"/>
          </p:nvPr>
        </p:nvSpPr>
        <p:spPr>
          <a:xfrm>
            <a:off x="317500" y="1251400"/>
            <a:ext cx="4011000" cy="8379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6" name="Google Shape;346;p31"/>
          <p:cNvSpPr txBox="1"/>
          <p:nvPr>
            <p:ph idx="2" type="subTitle"/>
          </p:nvPr>
        </p:nvSpPr>
        <p:spPr>
          <a:xfrm>
            <a:off x="4421675" y="1251400"/>
            <a:ext cx="4011000" cy="8379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7" name="Google Shape;347;p31"/>
          <p:cNvSpPr txBox="1"/>
          <p:nvPr>
            <p:ph idx="3" type="subTitle"/>
          </p:nvPr>
        </p:nvSpPr>
        <p:spPr>
          <a:xfrm>
            <a:off x="317500" y="2300000"/>
            <a:ext cx="4011000" cy="8379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8" name="Google Shape;348;p31"/>
          <p:cNvSpPr txBox="1"/>
          <p:nvPr>
            <p:ph idx="4" type="subTitle"/>
          </p:nvPr>
        </p:nvSpPr>
        <p:spPr>
          <a:xfrm>
            <a:off x="4421675" y="2300000"/>
            <a:ext cx="4011000" cy="8379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9" name="Google Shape;349;p31"/>
          <p:cNvSpPr txBox="1"/>
          <p:nvPr>
            <p:ph idx="5" type="subTitle"/>
          </p:nvPr>
        </p:nvSpPr>
        <p:spPr>
          <a:xfrm>
            <a:off x="317500" y="3348600"/>
            <a:ext cx="4011000" cy="8379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0" name="Google Shape;350;p31"/>
          <p:cNvSpPr txBox="1"/>
          <p:nvPr>
            <p:ph idx="6" type="subTitle"/>
          </p:nvPr>
        </p:nvSpPr>
        <p:spPr>
          <a:xfrm>
            <a:off x="4421675" y="3348600"/>
            <a:ext cx="4011000" cy="8379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1" name="Google Shape;351;p31"/>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52" name="Google Shape;352;p31"/>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353" name="Google Shape;353;p31"/>
          <p:cNvSpPr/>
          <p:nvPr/>
        </p:nvSpPr>
        <p:spPr>
          <a:xfrm>
            <a:off x="298300" y="301050"/>
            <a:ext cx="5585100" cy="6066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54" name="Google Shape;354;p31"/>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11">
    <p:spTree>
      <p:nvGrpSpPr>
        <p:cNvPr id="355" name="Shape 355"/>
        <p:cNvGrpSpPr/>
        <p:nvPr/>
      </p:nvGrpSpPr>
      <p:grpSpPr>
        <a:xfrm>
          <a:off x="0" y="0"/>
          <a:ext cx="0" cy="0"/>
          <a:chOff x="0" y="0"/>
          <a:chExt cx="0" cy="0"/>
        </a:xfrm>
      </p:grpSpPr>
      <p:sp>
        <p:nvSpPr>
          <p:cNvPr id="356" name="Google Shape;356;p32"/>
          <p:cNvSpPr/>
          <p:nvPr/>
        </p:nvSpPr>
        <p:spPr>
          <a:xfrm>
            <a:off x="292600" y="1214724"/>
            <a:ext cx="4239000" cy="2501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57" name="Google Shape;357;p32"/>
          <p:cNvSpPr/>
          <p:nvPr>
            <p:ph idx="2" type="pic"/>
          </p:nvPr>
        </p:nvSpPr>
        <p:spPr>
          <a:xfrm>
            <a:off x="4531775" y="1221524"/>
            <a:ext cx="4302600" cy="3635100"/>
          </a:xfrm>
          <a:prstGeom prst="rect">
            <a:avLst/>
          </a:prstGeom>
          <a:noFill/>
          <a:ln cap="flat" cmpd="sng" w="19050">
            <a:solidFill>
              <a:schemeClr val="dk1"/>
            </a:solidFill>
            <a:prstDash val="solid"/>
            <a:round/>
            <a:headEnd len="sm" w="sm" type="none"/>
            <a:tailEnd len="sm" w="sm" type="none"/>
          </a:ln>
        </p:spPr>
      </p:sp>
      <p:sp>
        <p:nvSpPr>
          <p:cNvPr id="358" name="Google Shape;358;p32"/>
          <p:cNvSpPr txBox="1"/>
          <p:nvPr>
            <p:ph idx="1" type="body"/>
          </p:nvPr>
        </p:nvSpPr>
        <p:spPr>
          <a:xfrm>
            <a:off x="340319" y="1261074"/>
            <a:ext cx="4061400" cy="2408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59" name="Google Shape;359;p32"/>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60" name="Google Shape;360;p32"/>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361" name="Google Shape;361;p32"/>
          <p:cNvSpPr/>
          <p:nvPr/>
        </p:nvSpPr>
        <p:spPr>
          <a:xfrm>
            <a:off x="298300" y="301050"/>
            <a:ext cx="5585100" cy="6066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62" name="Google Shape;362;p32"/>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2">
    <p:spTree>
      <p:nvGrpSpPr>
        <p:cNvPr id="363" name="Shape 363"/>
        <p:cNvGrpSpPr/>
        <p:nvPr/>
      </p:nvGrpSpPr>
      <p:grpSpPr>
        <a:xfrm>
          <a:off x="0" y="0"/>
          <a:ext cx="0" cy="0"/>
          <a:chOff x="0" y="0"/>
          <a:chExt cx="0" cy="0"/>
        </a:xfrm>
      </p:grpSpPr>
      <p:sp>
        <p:nvSpPr>
          <p:cNvPr id="364" name="Google Shape;364;p33"/>
          <p:cNvSpPr/>
          <p:nvPr/>
        </p:nvSpPr>
        <p:spPr>
          <a:xfrm>
            <a:off x="290556" y="1213300"/>
            <a:ext cx="4017600" cy="3260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65" name="Google Shape;365;p33"/>
          <p:cNvSpPr txBox="1"/>
          <p:nvPr>
            <p:ph idx="1" type="body"/>
          </p:nvPr>
        </p:nvSpPr>
        <p:spPr>
          <a:xfrm>
            <a:off x="416145" y="2078725"/>
            <a:ext cx="3766500" cy="2299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66" name="Google Shape;366;p33"/>
          <p:cNvSpPr/>
          <p:nvPr/>
        </p:nvSpPr>
        <p:spPr>
          <a:xfrm>
            <a:off x="4308218" y="1213300"/>
            <a:ext cx="4017600" cy="3260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67" name="Google Shape;367;p33"/>
          <p:cNvSpPr txBox="1"/>
          <p:nvPr>
            <p:ph idx="2" type="body"/>
          </p:nvPr>
        </p:nvSpPr>
        <p:spPr>
          <a:xfrm>
            <a:off x="4433807" y="2078725"/>
            <a:ext cx="3766500" cy="2299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68" name="Google Shape;368;p33"/>
          <p:cNvSpPr txBox="1"/>
          <p:nvPr>
            <p:ph idx="3" type="subTitle"/>
          </p:nvPr>
        </p:nvSpPr>
        <p:spPr>
          <a:xfrm>
            <a:off x="416145" y="1328375"/>
            <a:ext cx="3766500" cy="658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9" name="Google Shape;369;p33"/>
          <p:cNvSpPr txBox="1"/>
          <p:nvPr>
            <p:ph idx="4" type="subTitle"/>
          </p:nvPr>
        </p:nvSpPr>
        <p:spPr>
          <a:xfrm>
            <a:off x="4433807" y="1328375"/>
            <a:ext cx="3766500" cy="658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0" name="Google Shape;370;p33"/>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1" name="Google Shape;371;p33"/>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372" name="Google Shape;372;p33"/>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3" name="Google Shape;373;p33"/>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13">
    <p:spTree>
      <p:nvGrpSpPr>
        <p:cNvPr id="374" name="Shape 374"/>
        <p:cNvGrpSpPr/>
        <p:nvPr/>
      </p:nvGrpSpPr>
      <p:grpSpPr>
        <a:xfrm>
          <a:off x="0" y="0"/>
          <a:ext cx="0" cy="0"/>
          <a:chOff x="0" y="0"/>
          <a:chExt cx="0" cy="0"/>
        </a:xfrm>
      </p:grpSpPr>
      <p:sp>
        <p:nvSpPr>
          <p:cNvPr id="375" name="Google Shape;375;p34"/>
          <p:cNvSpPr/>
          <p:nvPr/>
        </p:nvSpPr>
        <p:spPr>
          <a:xfrm>
            <a:off x="290556" y="1213300"/>
            <a:ext cx="2845500" cy="3260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6" name="Google Shape;376;p34"/>
          <p:cNvSpPr txBox="1"/>
          <p:nvPr>
            <p:ph idx="1" type="body"/>
          </p:nvPr>
        </p:nvSpPr>
        <p:spPr>
          <a:xfrm>
            <a:off x="379498" y="2078725"/>
            <a:ext cx="2667300" cy="2299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77" name="Google Shape;377;p34"/>
          <p:cNvSpPr/>
          <p:nvPr/>
        </p:nvSpPr>
        <p:spPr>
          <a:xfrm>
            <a:off x="3135874" y="1213300"/>
            <a:ext cx="2845500" cy="3260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78" name="Google Shape;378;p34"/>
          <p:cNvSpPr txBox="1"/>
          <p:nvPr>
            <p:ph idx="2" type="body"/>
          </p:nvPr>
        </p:nvSpPr>
        <p:spPr>
          <a:xfrm>
            <a:off x="3224816" y="2078725"/>
            <a:ext cx="2667300" cy="2299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79" name="Google Shape;379;p34"/>
          <p:cNvSpPr txBox="1"/>
          <p:nvPr>
            <p:ph idx="3" type="subTitle"/>
          </p:nvPr>
        </p:nvSpPr>
        <p:spPr>
          <a:xfrm>
            <a:off x="379498" y="1328375"/>
            <a:ext cx="2667300" cy="658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0" name="Google Shape;380;p34"/>
          <p:cNvSpPr txBox="1"/>
          <p:nvPr>
            <p:ph idx="4" type="subTitle"/>
          </p:nvPr>
        </p:nvSpPr>
        <p:spPr>
          <a:xfrm>
            <a:off x="3224816" y="1328375"/>
            <a:ext cx="2667300" cy="658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1" name="Google Shape;381;p34"/>
          <p:cNvSpPr/>
          <p:nvPr/>
        </p:nvSpPr>
        <p:spPr>
          <a:xfrm>
            <a:off x="5981304" y="1213300"/>
            <a:ext cx="2845500" cy="32604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2" name="Google Shape;382;p34"/>
          <p:cNvSpPr txBox="1"/>
          <p:nvPr>
            <p:ph idx="5" type="body"/>
          </p:nvPr>
        </p:nvSpPr>
        <p:spPr>
          <a:xfrm>
            <a:off x="6070247" y="2078725"/>
            <a:ext cx="2667300" cy="2299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3" name="Google Shape;383;p34"/>
          <p:cNvSpPr txBox="1"/>
          <p:nvPr>
            <p:ph idx="6" type="subTitle"/>
          </p:nvPr>
        </p:nvSpPr>
        <p:spPr>
          <a:xfrm>
            <a:off x="6070247" y="1328375"/>
            <a:ext cx="2667300" cy="658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4" name="Google Shape;384;p34"/>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5" name="Google Shape;385;p34"/>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386" name="Google Shape;386;p34"/>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87" name="Google Shape;387;p34"/>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14">
    <p:spTree>
      <p:nvGrpSpPr>
        <p:cNvPr id="388" name="Shape 388"/>
        <p:cNvGrpSpPr/>
        <p:nvPr/>
      </p:nvGrpSpPr>
      <p:grpSpPr>
        <a:xfrm>
          <a:off x="0" y="0"/>
          <a:ext cx="0" cy="0"/>
          <a:chOff x="0" y="0"/>
          <a:chExt cx="0" cy="0"/>
        </a:xfrm>
      </p:grpSpPr>
      <p:sp>
        <p:nvSpPr>
          <p:cNvPr id="389" name="Google Shape;389;p35"/>
          <p:cNvSpPr/>
          <p:nvPr/>
        </p:nvSpPr>
        <p:spPr>
          <a:xfrm>
            <a:off x="292600" y="1213300"/>
            <a:ext cx="2132700" cy="3260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90" name="Google Shape;390;p35"/>
          <p:cNvSpPr txBox="1"/>
          <p:nvPr>
            <p:ph idx="1" type="body"/>
          </p:nvPr>
        </p:nvSpPr>
        <p:spPr>
          <a:xfrm>
            <a:off x="388220" y="2064025"/>
            <a:ext cx="1933800" cy="2299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1" name="Google Shape;391;p35"/>
          <p:cNvSpPr/>
          <p:nvPr/>
        </p:nvSpPr>
        <p:spPr>
          <a:xfrm>
            <a:off x="2425130" y="1213300"/>
            <a:ext cx="2132700" cy="3260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92" name="Google Shape;392;p35"/>
          <p:cNvSpPr txBox="1"/>
          <p:nvPr>
            <p:ph idx="2" type="body"/>
          </p:nvPr>
        </p:nvSpPr>
        <p:spPr>
          <a:xfrm>
            <a:off x="2524606" y="2073825"/>
            <a:ext cx="1933800" cy="2299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3" name="Google Shape;393;p35"/>
          <p:cNvSpPr txBox="1"/>
          <p:nvPr>
            <p:ph idx="3" type="subTitle"/>
          </p:nvPr>
        </p:nvSpPr>
        <p:spPr>
          <a:xfrm>
            <a:off x="395987" y="1313675"/>
            <a:ext cx="1933800" cy="658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4" name="Google Shape;394;p35"/>
          <p:cNvSpPr txBox="1"/>
          <p:nvPr>
            <p:ph idx="4" type="subTitle"/>
          </p:nvPr>
        </p:nvSpPr>
        <p:spPr>
          <a:xfrm>
            <a:off x="2524607" y="1323475"/>
            <a:ext cx="1933800" cy="658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5" name="Google Shape;395;p35"/>
          <p:cNvSpPr/>
          <p:nvPr/>
        </p:nvSpPr>
        <p:spPr>
          <a:xfrm>
            <a:off x="4557594" y="1213300"/>
            <a:ext cx="2132700" cy="32604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96" name="Google Shape;396;p35"/>
          <p:cNvSpPr txBox="1"/>
          <p:nvPr>
            <p:ph idx="5" type="body"/>
          </p:nvPr>
        </p:nvSpPr>
        <p:spPr>
          <a:xfrm>
            <a:off x="4657139" y="2073825"/>
            <a:ext cx="1933800" cy="2299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7" name="Google Shape;397;p35"/>
          <p:cNvSpPr/>
          <p:nvPr/>
        </p:nvSpPr>
        <p:spPr>
          <a:xfrm>
            <a:off x="6690125" y="1213300"/>
            <a:ext cx="2132700" cy="32604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398" name="Google Shape;398;p35"/>
          <p:cNvSpPr txBox="1"/>
          <p:nvPr>
            <p:ph idx="6" type="body"/>
          </p:nvPr>
        </p:nvSpPr>
        <p:spPr>
          <a:xfrm>
            <a:off x="6789589" y="2073825"/>
            <a:ext cx="1933800" cy="2299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9" name="Google Shape;399;p35"/>
          <p:cNvSpPr txBox="1"/>
          <p:nvPr>
            <p:ph idx="7" type="subTitle"/>
          </p:nvPr>
        </p:nvSpPr>
        <p:spPr>
          <a:xfrm>
            <a:off x="4657140" y="1323475"/>
            <a:ext cx="1933800" cy="658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0" name="Google Shape;400;p35"/>
          <p:cNvSpPr txBox="1"/>
          <p:nvPr>
            <p:ph idx="8" type="subTitle"/>
          </p:nvPr>
        </p:nvSpPr>
        <p:spPr>
          <a:xfrm>
            <a:off x="6789588" y="1323475"/>
            <a:ext cx="1933800" cy="658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1" name="Google Shape;401;p35"/>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2" name="Google Shape;402;p35"/>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403" name="Google Shape;403;p35"/>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4" name="Google Shape;404;p35"/>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CUSTOM_15">
    <p:spTree>
      <p:nvGrpSpPr>
        <p:cNvPr id="405" name="Shape 405"/>
        <p:cNvGrpSpPr/>
        <p:nvPr/>
      </p:nvGrpSpPr>
      <p:grpSpPr>
        <a:xfrm>
          <a:off x="0" y="0"/>
          <a:ext cx="0" cy="0"/>
          <a:chOff x="0" y="0"/>
          <a:chExt cx="0" cy="0"/>
        </a:xfrm>
      </p:grpSpPr>
      <p:sp>
        <p:nvSpPr>
          <p:cNvPr id="406" name="Google Shape;406;p36"/>
          <p:cNvSpPr/>
          <p:nvPr>
            <p:ph idx="2" type="pic"/>
          </p:nvPr>
        </p:nvSpPr>
        <p:spPr>
          <a:xfrm>
            <a:off x="332000" y="1102925"/>
            <a:ext cx="6915000" cy="3725400"/>
          </a:xfrm>
          <a:prstGeom prst="rect">
            <a:avLst/>
          </a:prstGeom>
          <a:noFill/>
          <a:ln cap="flat" cmpd="sng" w="19050">
            <a:solidFill>
              <a:schemeClr val="dk1"/>
            </a:solidFill>
            <a:prstDash val="solid"/>
            <a:round/>
            <a:headEnd len="sm" w="sm" type="none"/>
            <a:tailEnd len="sm" w="sm" type="none"/>
          </a:ln>
        </p:spPr>
      </p:sp>
      <p:sp>
        <p:nvSpPr>
          <p:cNvPr id="407" name="Google Shape;407;p36"/>
          <p:cNvSpPr/>
          <p:nvPr/>
        </p:nvSpPr>
        <p:spPr>
          <a:xfrm>
            <a:off x="7236337" y="1102925"/>
            <a:ext cx="1097400" cy="4605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8" name="Google Shape;408;p36"/>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09" name="Google Shape;409;p36"/>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410" name="Google Shape;410;p36"/>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1" name="Google Shape;411;p36"/>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16">
    <p:spTree>
      <p:nvGrpSpPr>
        <p:cNvPr id="412" name="Shape 412"/>
        <p:cNvGrpSpPr/>
        <p:nvPr/>
      </p:nvGrpSpPr>
      <p:grpSpPr>
        <a:xfrm>
          <a:off x="0" y="0"/>
          <a:ext cx="0" cy="0"/>
          <a:chOff x="0" y="0"/>
          <a:chExt cx="0" cy="0"/>
        </a:xfrm>
      </p:grpSpPr>
      <p:sp>
        <p:nvSpPr>
          <p:cNvPr id="413" name="Google Shape;413;p37"/>
          <p:cNvSpPr/>
          <p:nvPr/>
        </p:nvSpPr>
        <p:spPr>
          <a:xfrm>
            <a:off x="299641" y="301944"/>
            <a:ext cx="2757300" cy="1012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4" name="Google Shape;414;p37"/>
          <p:cNvSpPr/>
          <p:nvPr/>
        </p:nvSpPr>
        <p:spPr>
          <a:xfrm>
            <a:off x="298987" y="3164944"/>
            <a:ext cx="2763300" cy="16836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5" name="Google Shape;415;p37"/>
          <p:cNvSpPr txBox="1"/>
          <p:nvPr>
            <p:ph type="title"/>
          </p:nvPr>
        </p:nvSpPr>
        <p:spPr>
          <a:xfrm>
            <a:off x="276860" y="334005"/>
            <a:ext cx="2729700" cy="11349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16" name="Google Shape;416;p37"/>
          <p:cNvSpPr txBox="1"/>
          <p:nvPr>
            <p:ph idx="1" type="subTitle"/>
          </p:nvPr>
        </p:nvSpPr>
        <p:spPr>
          <a:xfrm>
            <a:off x="335627" y="3143713"/>
            <a:ext cx="2723100" cy="544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7" name="Google Shape;417;p37"/>
          <p:cNvSpPr/>
          <p:nvPr/>
        </p:nvSpPr>
        <p:spPr>
          <a:xfrm>
            <a:off x="3055339" y="3164944"/>
            <a:ext cx="2757300" cy="16836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18" name="Google Shape;418;p37"/>
          <p:cNvSpPr/>
          <p:nvPr>
            <p:ph idx="2" type="pic"/>
          </p:nvPr>
        </p:nvSpPr>
        <p:spPr>
          <a:xfrm>
            <a:off x="305510" y="1313560"/>
            <a:ext cx="2746200" cy="1841700"/>
          </a:xfrm>
          <a:prstGeom prst="rect">
            <a:avLst/>
          </a:prstGeom>
          <a:noFill/>
          <a:ln cap="flat" cmpd="sng" w="19050">
            <a:solidFill>
              <a:schemeClr val="dk1"/>
            </a:solidFill>
            <a:prstDash val="solid"/>
            <a:round/>
            <a:headEnd len="sm" w="sm" type="none"/>
            <a:tailEnd len="sm" w="sm" type="none"/>
          </a:ln>
        </p:spPr>
      </p:sp>
      <p:sp>
        <p:nvSpPr>
          <p:cNvPr id="419" name="Google Shape;419;p37"/>
          <p:cNvSpPr txBox="1"/>
          <p:nvPr>
            <p:ph idx="3" type="subTitle"/>
          </p:nvPr>
        </p:nvSpPr>
        <p:spPr>
          <a:xfrm>
            <a:off x="3085572" y="3143713"/>
            <a:ext cx="2723100" cy="544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0" name="Google Shape;420;p37"/>
          <p:cNvSpPr txBox="1"/>
          <p:nvPr>
            <p:ph idx="4" type="body"/>
          </p:nvPr>
        </p:nvSpPr>
        <p:spPr>
          <a:xfrm>
            <a:off x="329783" y="3743746"/>
            <a:ext cx="2697000" cy="1095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1" name="Google Shape;421;p37"/>
          <p:cNvSpPr txBox="1"/>
          <p:nvPr>
            <p:ph idx="5" type="body"/>
          </p:nvPr>
        </p:nvSpPr>
        <p:spPr>
          <a:xfrm>
            <a:off x="3088466" y="3743746"/>
            <a:ext cx="2697000" cy="1095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2" name="Google Shape;422;p37"/>
          <p:cNvSpPr/>
          <p:nvPr/>
        </p:nvSpPr>
        <p:spPr>
          <a:xfrm>
            <a:off x="3062463" y="809593"/>
            <a:ext cx="1136400" cy="5037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3" name="Google Shape;423;p37"/>
          <p:cNvSpPr/>
          <p:nvPr>
            <p:ph idx="6" type="pic"/>
          </p:nvPr>
        </p:nvSpPr>
        <p:spPr>
          <a:xfrm>
            <a:off x="3063994" y="1313560"/>
            <a:ext cx="2746200" cy="1841700"/>
          </a:xfrm>
          <a:prstGeom prst="rect">
            <a:avLst/>
          </a:prstGeom>
          <a:noFill/>
          <a:ln cap="flat" cmpd="sng" w="19050">
            <a:solidFill>
              <a:schemeClr val="dk1"/>
            </a:solidFill>
            <a:prstDash val="solid"/>
            <a:round/>
            <a:headEnd len="sm" w="sm" type="none"/>
            <a:tailEnd len="sm" w="sm" type="none"/>
          </a:ln>
        </p:spPr>
      </p:sp>
      <p:sp>
        <p:nvSpPr>
          <p:cNvPr id="424" name="Google Shape;424;p37"/>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5" name="Google Shape;425;p37"/>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17">
    <p:spTree>
      <p:nvGrpSpPr>
        <p:cNvPr id="426" name="Shape 426"/>
        <p:cNvGrpSpPr/>
        <p:nvPr/>
      </p:nvGrpSpPr>
      <p:grpSpPr>
        <a:xfrm>
          <a:off x="0" y="0"/>
          <a:ext cx="0" cy="0"/>
          <a:chOff x="0" y="0"/>
          <a:chExt cx="0" cy="0"/>
        </a:xfrm>
      </p:grpSpPr>
      <p:sp>
        <p:nvSpPr>
          <p:cNvPr id="427" name="Google Shape;427;p38"/>
          <p:cNvSpPr/>
          <p:nvPr/>
        </p:nvSpPr>
        <p:spPr>
          <a:xfrm>
            <a:off x="298192" y="301228"/>
            <a:ext cx="2757300" cy="10122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8" name="Google Shape;428;p38"/>
          <p:cNvSpPr/>
          <p:nvPr/>
        </p:nvSpPr>
        <p:spPr>
          <a:xfrm>
            <a:off x="297538" y="3164228"/>
            <a:ext cx="2763300" cy="16836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29" name="Google Shape;429;p38"/>
          <p:cNvSpPr txBox="1"/>
          <p:nvPr>
            <p:ph idx="1" type="subTitle"/>
          </p:nvPr>
        </p:nvSpPr>
        <p:spPr>
          <a:xfrm>
            <a:off x="334178" y="3142997"/>
            <a:ext cx="2723100" cy="544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0" name="Google Shape;430;p38"/>
          <p:cNvSpPr/>
          <p:nvPr/>
        </p:nvSpPr>
        <p:spPr>
          <a:xfrm>
            <a:off x="3053889" y="3164228"/>
            <a:ext cx="2757300" cy="16836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31" name="Google Shape;431;p38"/>
          <p:cNvSpPr txBox="1"/>
          <p:nvPr>
            <p:ph type="title"/>
          </p:nvPr>
        </p:nvSpPr>
        <p:spPr>
          <a:xfrm>
            <a:off x="276860" y="334005"/>
            <a:ext cx="2729700" cy="11349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32" name="Google Shape;432;p38"/>
          <p:cNvSpPr/>
          <p:nvPr>
            <p:ph idx="2" type="pic"/>
          </p:nvPr>
        </p:nvSpPr>
        <p:spPr>
          <a:xfrm>
            <a:off x="304061" y="1312844"/>
            <a:ext cx="2746200" cy="1841700"/>
          </a:xfrm>
          <a:prstGeom prst="rect">
            <a:avLst/>
          </a:prstGeom>
          <a:noFill/>
          <a:ln cap="flat" cmpd="sng" w="19050">
            <a:solidFill>
              <a:schemeClr val="dk1"/>
            </a:solidFill>
            <a:prstDash val="solid"/>
            <a:round/>
            <a:headEnd len="sm" w="sm" type="none"/>
            <a:tailEnd len="sm" w="sm" type="none"/>
          </a:ln>
        </p:spPr>
      </p:sp>
      <p:sp>
        <p:nvSpPr>
          <p:cNvPr id="433" name="Google Shape;433;p38"/>
          <p:cNvSpPr txBox="1"/>
          <p:nvPr>
            <p:ph idx="3" type="subTitle"/>
          </p:nvPr>
        </p:nvSpPr>
        <p:spPr>
          <a:xfrm>
            <a:off x="3084123" y="3142997"/>
            <a:ext cx="2723100" cy="544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4" name="Google Shape;434;p38"/>
          <p:cNvSpPr txBox="1"/>
          <p:nvPr>
            <p:ph idx="4" type="body"/>
          </p:nvPr>
        </p:nvSpPr>
        <p:spPr>
          <a:xfrm>
            <a:off x="328334" y="3743030"/>
            <a:ext cx="2697000" cy="1095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35" name="Google Shape;435;p38"/>
          <p:cNvSpPr txBox="1"/>
          <p:nvPr>
            <p:ph idx="5" type="body"/>
          </p:nvPr>
        </p:nvSpPr>
        <p:spPr>
          <a:xfrm>
            <a:off x="3087016" y="3743030"/>
            <a:ext cx="2697000" cy="1095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36" name="Google Shape;436;p38"/>
          <p:cNvSpPr/>
          <p:nvPr/>
        </p:nvSpPr>
        <p:spPr>
          <a:xfrm>
            <a:off x="3061014" y="808877"/>
            <a:ext cx="1136400" cy="5037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37" name="Google Shape;437;p38"/>
          <p:cNvSpPr/>
          <p:nvPr>
            <p:ph idx="6" type="pic"/>
          </p:nvPr>
        </p:nvSpPr>
        <p:spPr>
          <a:xfrm>
            <a:off x="3062545" y="1312844"/>
            <a:ext cx="2746200" cy="1841700"/>
          </a:xfrm>
          <a:prstGeom prst="rect">
            <a:avLst/>
          </a:prstGeom>
          <a:noFill/>
          <a:ln cap="flat" cmpd="sng" w="19050">
            <a:solidFill>
              <a:schemeClr val="dk1"/>
            </a:solidFill>
            <a:prstDash val="solid"/>
            <a:round/>
            <a:headEnd len="sm" w="sm" type="none"/>
            <a:tailEnd len="sm" w="sm" type="none"/>
          </a:ln>
        </p:spPr>
      </p:sp>
      <p:sp>
        <p:nvSpPr>
          <p:cNvPr id="438" name="Google Shape;438;p38"/>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39" name="Google Shape;439;p38"/>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440" name="Google Shape;440;p38"/>
          <p:cNvSpPr/>
          <p:nvPr/>
        </p:nvSpPr>
        <p:spPr>
          <a:xfrm>
            <a:off x="5811189" y="3164228"/>
            <a:ext cx="2757300" cy="16836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1" name="Google Shape;441;p38"/>
          <p:cNvSpPr txBox="1"/>
          <p:nvPr>
            <p:ph idx="7" type="subTitle"/>
          </p:nvPr>
        </p:nvSpPr>
        <p:spPr>
          <a:xfrm>
            <a:off x="5841423" y="3142997"/>
            <a:ext cx="2723100" cy="544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2" name="Google Shape;442;p38"/>
          <p:cNvSpPr txBox="1"/>
          <p:nvPr>
            <p:ph idx="8" type="body"/>
          </p:nvPr>
        </p:nvSpPr>
        <p:spPr>
          <a:xfrm>
            <a:off x="5844316" y="3743030"/>
            <a:ext cx="2697000" cy="1095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43" name="Google Shape;443;p38"/>
          <p:cNvSpPr/>
          <p:nvPr>
            <p:ph idx="9" type="pic"/>
          </p:nvPr>
        </p:nvSpPr>
        <p:spPr>
          <a:xfrm>
            <a:off x="5819845" y="1312844"/>
            <a:ext cx="2746200" cy="18417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18">
    <p:spTree>
      <p:nvGrpSpPr>
        <p:cNvPr id="444" name="Shape 444"/>
        <p:cNvGrpSpPr/>
        <p:nvPr/>
      </p:nvGrpSpPr>
      <p:grpSpPr>
        <a:xfrm>
          <a:off x="0" y="0"/>
          <a:ext cx="0" cy="0"/>
          <a:chOff x="0" y="0"/>
          <a:chExt cx="0" cy="0"/>
        </a:xfrm>
      </p:grpSpPr>
      <p:sp>
        <p:nvSpPr>
          <p:cNvPr id="445" name="Google Shape;445;p39"/>
          <p:cNvSpPr/>
          <p:nvPr>
            <p:ph idx="2" type="pic"/>
          </p:nvPr>
        </p:nvSpPr>
        <p:spPr>
          <a:xfrm>
            <a:off x="317500" y="1104900"/>
            <a:ext cx="8521800" cy="3733800"/>
          </a:xfrm>
          <a:prstGeom prst="rect">
            <a:avLst/>
          </a:prstGeom>
          <a:noFill/>
          <a:ln cap="flat" cmpd="sng" w="19050">
            <a:solidFill>
              <a:schemeClr val="dk1"/>
            </a:solidFill>
            <a:prstDash val="solid"/>
            <a:round/>
            <a:headEnd len="sm" w="sm" type="none"/>
            <a:tailEnd len="sm" w="sm" type="none"/>
          </a:ln>
        </p:spPr>
      </p:sp>
      <p:sp>
        <p:nvSpPr>
          <p:cNvPr id="446" name="Google Shape;446;p39"/>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47" name="Google Shape;447;p39"/>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19">
    <p:spTree>
      <p:nvGrpSpPr>
        <p:cNvPr id="448" name="Shape 448"/>
        <p:cNvGrpSpPr/>
        <p:nvPr/>
      </p:nvGrpSpPr>
      <p:grpSpPr>
        <a:xfrm>
          <a:off x="0" y="0"/>
          <a:ext cx="0" cy="0"/>
          <a:chOff x="0" y="0"/>
          <a:chExt cx="0" cy="0"/>
        </a:xfrm>
      </p:grpSpPr>
      <p:sp>
        <p:nvSpPr>
          <p:cNvPr id="449" name="Google Shape;449;p40"/>
          <p:cNvSpPr/>
          <p:nvPr>
            <p:ph idx="2" type="pic"/>
          </p:nvPr>
        </p:nvSpPr>
        <p:spPr>
          <a:xfrm>
            <a:off x="340412" y="3044150"/>
            <a:ext cx="2087400" cy="1769100"/>
          </a:xfrm>
          <a:prstGeom prst="rect">
            <a:avLst/>
          </a:prstGeom>
          <a:noFill/>
          <a:ln cap="flat" cmpd="sng" w="19050">
            <a:solidFill>
              <a:schemeClr val="dk1"/>
            </a:solidFill>
            <a:prstDash val="solid"/>
            <a:round/>
            <a:headEnd len="sm" w="sm" type="none"/>
            <a:tailEnd len="sm" w="sm" type="none"/>
          </a:ln>
        </p:spPr>
      </p:sp>
      <p:sp>
        <p:nvSpPr>
          <p:cNvPr id="450" name="Google Shape;450;p40"/>
          <p:cNvSpPr/>
          <p:nvPr>
            <p:ph idx="3" type="pic"/>
          </p:nvPr>
        </p:nvSpPr>
        <p:spPr>
          <a:xfrm>
            <a:off x="5649300" y="3044303"/>
            <a:ext cx="1190100" cy="1769100"/>
          </a:xfrm>
          <a:prstGeom prst="rect">
            <a:avLst/>
          </a:prstGeom>
          <a:noFill/>
          <a:ln cap="flat" cmpd="sng" w="19050">
            <a:solidFill>
              <a:schemeClr val="dk1"/>
            </a:solidFill>
            <a:prstDash val="solid"/>
            <a:round/>
            <a:headEnd len="sm" w="sm" type="none"/>
            <a:tailEnd len="sm" w="sm" type="none"/>
          </a:ln>
        </p:spPr>
      </p:sp>
      <p:sp>
        <p:nvSpPr>
          <p:cNvPr id="451" name="Google Shape;451;p40"/>
          <p:cNvSpPr/>
          <p:nvPr>
            <p:ph idx="4" type="pic"/>
          </p:nvPr>
        </p:nvSpPr>
        <p:spPr>
          <a:xfrm>
            <a:off x="340400" y="1690778"/>
            <a:ext cx="1416300" cy="1338000"/>
          </a:xfrm>
          <a:prstGeom prst="rect">
            <a:avLst/>
          </a:prstGeom>
          <a:noFill/>
          <a:ln cap="flat" cmpd="sng" w="19050">
            <a:solidFill>
              <a:schemeClr val="dk1"/>
            </a:solidFill>
            <a:prstDash val="solid"/>
            <a:round/>
            <a:headEnd len="sm" w="sm" type="none"/>
            <a:tailEnd len="sm" w="sm" type="none"/>
          </a:ln>
        </p:spPr>
      </p:sp>
      <p:sp>
        <p:nvSpPr>
          <p:cNvPr id="452" name="Google Shape;452;p40"/>
          <p:cNvSpPr/>
          <p:nvPr>
            <p:ph idx="5" type="pic"/>
          </p:nvPr>
        </p:nvSpPr>
        <p:spPr>
          <a:xfrm>
            <a:off x="2443047" y="3044052"/>
            <a:ext cx="1190100" cy="1322700"/>
          </a:xfrm>
          <a:prstGeom prst="rect">
            <a:avLst/>
          </a:prstGeom>
          <a:noFill/>
          <a:ln cap="flat" cmpd="sng" w="19050">
            <a:solidFill>
              <a:schemeClr val="dk1"/>
            </a:solidFill>
            <a:prstDash val="solid"/>
            <a:round/>
            <a:headEnd len="sm" w="sm" type="none"/>
            <a:tailEnd len="sm" w="sm" type="none"/>
          </a:ln>
        </p:spPr>
      </p:sp>
      <p:sp>
        <p:nvSpPr>
          <p:cNvPr id="453" name="Google Shape;453;p40"/>
          <p:cNvSpPr/>
          <p:nvPr>
            <p:ph idx="6" type="pic"/>
          </p:nvPr>
        </p:nvSpPr>
        <p:spPr>
          <a:xfrm>
            <a:off x="3648504" y="3044048"/>
            <a:ext cx="1991100" cy="1769100"/>
          </a:xfrm>
          <a:prstGeom prst="rect">
            <a:avLst/>
          </a:prstGeom>
          <a:noFill/>
          <a:ln cap="flat" cmpd="sng" w="19050">
            <a:solidFill>
              <a:schemeClr val="dk1"/>
            </a:solidFill>
            <a:prstDash val="solid"/>
            <a:round/>
            <a:headEnd len="sm" w="sm" type="none"/>
            <a:tailEnd len="sm" w="sm" type="none"/>
          </a:ln>
        </p:spPr>
      </p:sp>
      <p:sp>
        <p:nvSpPr>
          <p:cNvPr id="454" name="Google Shape;454;p40"/>
          <p:cNvSpPr/>
          <p:nvPr>
            <p:ph idx="7" type="pic"/>
          </p:nvPr>
        </p:nvSpPr>
        <p:spPr>
          <a:xfrm>
            <a:off x="1767376" y="1263050"/>
            <a:ext cx="1881300" cy="1769100"/>
          </a:xfrm>
          <a:prstGeom prst="rect">
            <a:avLst/>
          </a:prstGeom>
          <a:noFill/>
          <a:ln cap="flat" cmpd="sng" w="19050">
            <a:solidFill>
              <a:schemeClr val="dk1"/>
            </a:solidFill>
            <a:prstDash val="solid"/>
            <a:round/>
            <a:headEnd len="sm" w="sm" type="none"/>
            <a:tailEnd len="sm" w="sm" type="none"/>
          </a:ln>
        </p:spPr>
      </p:sp>
      <p:sp>
        <p:nvSpPr>
          <p:cNvPr id="455" name="Google Shape;455;p40"/>
          <p:cNvSpPr/>
          <p:nvPr>
            <p:ph idx="8" type="pic"/>
          </p:nvPr>
        </p:nvSpPr>
        <p:spPr>
          <a:xfrm>
            <a:off x="3648523" y="1263050"/>
            <a:ext cx="1592400" cy="1769100"/>
          </a:xfrm>
          <a:prstGeom prst="rect">
            <a:avLst/>
          </a:prstGeom>
          <a:noFill/>
          <a:ln cap="flat" cmpd="sng" w="19050">
            <a:solidFill>
              <a:schemeClr val="dk1"/>
            </a:solidFill>
            <a:prstDash val="solid"/>
            <a:round/>
            <a:headEnd len="sm" w="sm" type="none"/>
            <a:tailEnd len="sm" w="sm" type="none"/>
          </a:ln>
        </p:spPr>
      </p:sp>
      <p:sp>
        <p:nvSpPr>
          <p:cNvPr id="456" name="Google Shape;456;p40"/>
          <p:cNvSpPr/>
          <p:nvPr>
            <p:ph idx="9" type="pic"/>
          </p:nvPr>
        </p:nvSpPr>
        <p:spPr>
          <a:xfrm>
            <a:off x="5240654" y="1263050"/>
            <a:ext cx="1598700" cy="1769100"/>
          </a:xfrm>
          <a:prstGeom prst="rect">
            <a:avLst/>
          </a:prstGeom>
          <a:noFill/>
          <a:ln cap="flat" cmpd="sng" w="19050">
            <a:solidFill>
              <a:schemeClr val="dk1"/>
            </a:solidFill>
            <a:prstDash val="solid"/>
            <a:round/>
            <a:headEnd len="sm" w="sm" type="none"/>
            <a:tailEnd len="sm" w="sm" type="none"/>
          </a:ln>
        </p:spPr>
      </p:sp>
      <p:sp>
        <p:nvSpPr>
          <p:cNvPr id="457" name="Google Shape;457;p40"/>
          <p:cNvSpPr/>
          <p:nvPr>
            <p:ph idx="13" type="pic"/>
          </p:nvPr>
        </p:nvSpPr>
        <p:spPr>
          <a:xfrm>
            <a:off x="6860149" y="1263050"/>
            <a:ext cx="1962600" cy="3550200"/>
          </a:xfrm>
          <a:prstGeom prst="rect">
            <a:avLst/>
          </a:prstGeom>
          <a:noFill/>
          <a:ln cap="flat" cmpd="sng" w="19050">
            <a:solidFill>
              <a:schemeClr val="dk1"/>
            </a:solidFill>
            <a:prstDash val="solid"/>
            <a:round/>
            <a:headEnd len="sm" w="sm" type="none"/>
            <a:tailEnd len="sm" w="sm" type="none"/>
          </a:ln>
        </p:spPr>
      </p:sp>
      <p:sp>
        <p:nvSpPr>
          <p:cNvPr id="458" name="Google Shape;458;p40"/>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59" name="Google Shape;459;p40"/>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460" name="Google Shape;460;p40"/>
          <p:cNvSpPr/>
          <p:nvPr/>
        </p:nvSpPr>
        <p:spPr>
          <a:xfrm>
            <a:off x="298300" y="301050"/>
            <a:ext cx="55851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61" name="Google Shape;461;p40"/>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
    <p:spTree>
      <p:nvGrpSpPr>
        <p:cNvPr id="44" name="Shape 44"/>
        <p:cNvGrpSpPr/>
        <p:nvPr/>
      </p:nvGrpSpPr>
      <p:grpSpPr>
        <a:xfrm>
          <a:off x="0" y="0"/>
          <a:ext cx="0" cy="0"/>
          <a:chOff x="0" y="0"/>
          <a:chExt cx="0" cy="0"/>
        </a:xfrm>
      </p:grpSpPr>
      <p:sp>
        <p:nvSpPr>
          <p:cNvPr id="45" name="Google Shape;45;p5"/>
          <p:cNvSpPr/>
          <p:nvPr/>
        </p:nvSpPr>
        <p:spPr>
          <a:xfrm>
            <a:off x="3523325" y="2195625"/>
            <a:ext cx="4990200" cy="23856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6" name="Google Shape;46;p5"/>
          <p:cNvSpPr/>
          <p:nvPr/>
        </p:nvSpPr>
        <p:spPr>
          <a:xfrm>
            <a:off x="1420210" y="2202200"/>
            <a:ext cx="2101800" cy="5433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7" name="Google Shape;47;p5"/>
          <p:cNvSpPr/>
          <p:nvPr/>
        </p:nvSpPr>
        <p:spPr>
          <a:xfrm>
            <a:off x="378750" y="562250"/>
            <a:ext cx="3146100" cy="16398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48" name="Google Shape;48;p5"/>
          <p:cNvSpPr txBox="1"/>
          <p:nvPr>
            <p:ph type="title"/>
          </p:nvPr>
        </p:nvSpPr>
        <p:spPr>
          <a:xfrm>
            <a:off x="378750" y="562250"/>
            <a:ext cx="3146100" cy="1639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7200"/>
              <a:buNone/>
              <a:defRPr sz="72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49" name="Google Shape;49;p5"/>
          <p:cNvSpPr/>
          <p:nvPr/>
        </p:nvSpPr>
        <p:spPr>
          <a:xfrm>
            <a:off x="3523323" y="1654202"/>
            <a:ext cx="528900" cy="543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0" name="Google Shape;50;p5"/>
          <p:cNvSpPr txBox="1"/>
          <p:nvPr>
            <p:ph idx="1" type="body"/>
          </p:nvPr>
        </p:nvSpPr>
        <p:spPr>
          <a:xfrm>
            <a:off x="3623075" y="2300000"/>
            <a:ext cx="4790700" cy="2184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1" name="Google Shape;51;p5"/>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2" name="Google Shape;52;p5"/>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466" name="Shape 466"/>
        <p:cNvGrpSpPr/>
        <p:nvPr/>
      </p:nvGrpSpPr>
      <p:grpSpPr>
        <a:xfrm>
          <a:off x="0" y="0"/>
          <a:ext cx="0" cy="0"/>
          <a:chOff x="0" y="0"/>
          <a:chExt cx="0" cy="0"/>
        </a:xfrm>
      </p:grpSpPr>
      <p:grpSp>
        <p:nvGrpSpPr>
          <p:cNvPr id="467" name="Google Shape;467;p42"/>
          <p:cNvGrpSpPr/>
          <p:nvPr/>
        </p:nvGrpSpPr>
        <p:grpSpPr>
          <a:xfrm rot="299808">
            <a:off x="124383" y="-559521"/>
            <a:ext cx="8900029" cy="6258229"/>
            <a:chOff x="124223" y="-559280"/>
            <a:chExt cx="8900025" cy="6258226"/>
          </a:xfrm>
        </p:grpSpPr>
        <p:grpSp>
          <p:nvGrpSpPr>
            <p:cNvPr id="468" name="Google Shape;468;p42"/>
            <p:cNvGrpSpPr/>
            <p:nvPr/>
          </p:nvGrpSpPr>
          <p:grpSpPr>
            <a:xfrm>
              <a:off x="124223" y="-78561"/>
              <a:ext cx="8900025" cy="5296800"/>
              <a:chOff x="124223" y="-78561"/>
              <a:chExt cx="8900025" cy="5296800"/>
            </a:xfrm>
          </p:grpSpPr>
          <p:sp>
            <p:nvSpPr>
              <p:cNvPr id="469" name="Google Shape;469;p42"/>
              <p:cNvSpPr/>
              <p:nvPr/>
            </p:nvSpPr>
            <p:spPr>
              <a:xfrm rot="-1623">
                <a:off x="7117071" y="2014308"/>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470" name="Google Shape;470;p42"/>
              <p:cNvSpPr/>
              <p:nvPr/>
            </p:nvSpPr>
            <p:spPr>
              <a:xfrm flipH="1" rot="-1487">
                <a:off x="124823" y="-77211"/>
                <a:ext cx="6242101" cy="5294100"/>
              </a:xfrm>
              <a:prstGeom prst="snip1Rect">
                <a:avLst>
                  <a:gd fmla="val 4248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471" name="Google Shape;471;p42"/>
              <p:cNvSpPr/>
              <p:nvPr/>
            </p:nvSpPr>
            <p:spPr>
              <a:xfrm flipH="1" rot="10798513">
                <a:off x="2781248" y="-76291"/>
                <a:ext cx="6242401" cy="5289900"/>
              </a:xfrm>
              <a:prstGeom prst="snip1Rect">
                <a:avLst>
                  <a:gd fmla="val 42496"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472" name="Google Shape;472;p42"/>
              <p:cNvSpPr/>
              <p:nvPr/>
            </p:nvSpPr>
            <p:spPr>
              <a:xfrm rot="-1623">
                <a:off x="125118" y="1250275"/>
                <a:ext cx="1906200" cy="18756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473" name="Google Shape;473;p42"/>
            <p:cNvSpPr/>
            <p:nvPr/>
          </p:nvSpPr>
          <p:spPr>
            <a:xfrm rot="-4516116">
              <a:off x="314265" y="-331820"/>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474" name="Google Shape;474;p42"/>
            <p:cNvSpPr/>
            <p:nvPr/>
          </p:nvSpPr>
          <p:spPr>
            <a:xfrm rot="6283884">
              <a:off x="6963097" y="3633506"/>
              <a:ext cx="1871106" cy="18379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475" name="Google Shape;475;p42"/>
          <p:cNvSpPr txBox="1"/>
          <p:nvPr>
            <p:ph type="ctrTitle"/>
          </p:nvPr>
        </p:nvSpPr>
        <p:spPr>
          <a:xfrm>
            <a:off x="1826325" y="1559575"/>
            <a:ext cx="5494800" cy="15699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SzPts val="5000"/>
              <a:buNone/>
              <a:defRPr sz="5000"/>
            </a:lvl1pPr>
            <a:lvl2pPr lvl="1">
              <a:lnSpc>
                <a:spcPct val="90000"/>
              </a:lnSpc>
              <a:spcBef>
                <a:spcPts val="0"/>
              </a:spcBef>
              <a:spcAft>
                <a:spcPts val="0"/>
              </a:spcAft>
              <a:buSzPts val="5000"/>
              <a:buNone/>
              <a:defRPr sz="5000"/>
            </a:lvl2pPr>
            <a:lvl3pPr lvl="2">
              <a:lnSpc>
                <a:spcPct val="90000"/>
              </a:lnSpc>
              <a:spcBef>
                <a:spcPts val="0"/>
              </a:spcBef>
              <a:spcAft>
                <a:spcPts val="0"/>
              </a:spcAft>
              <a:buSzPts val="5000"/>
              <a:buNone/>
              <a:defRPr sz="5000"/>
            </a:lvl3pPr>
            <a:lvl4pPr lvl="3">
              <a:lnSpc>
                <a:spcPct val="90000"/>
              </a:lnSpc>
              <a:spcBef>
                <a:spcPts val="0"/>
              </a:spcBef>
              <a:spcAft>
                <a:spcPts val="0"/>
              </a:spcAft>
              <a:buSzPts val="5000"/>
              <a:buNone/>
              <a:defRPr sz="5000"/>
            </a:lvl4pPr>
            <a:lvl5pPr lvl="4">
              <a:lnSpc>
                <a:spcPct val="90000"/>
              </a:lnSpc>
              <a:spcBef>
                <a:spcPts val="0"/>
              </a:spcBef>
              <a:spcAft>
                <a:spcPts val="0"/>
              </a:spcAft>
              <a:buSzPts val="5000"/>
              <a:buNone/>
              <a:defRPr sz="5000"/>
            </a:lvl5pPr>
            <a:lvl6pPr lvl="5">
              <a:lnSpc>
                <a:spcPct val="90000"/>
              </a:lnSpc>
              <a:spcBef>
                <a:spcPts val="0"/>
              </a:spcBef>
              <a:spcAft>
                <a:spcPts val="0"/>
              </a:spcAft>
              <a:buSzPts val="5000"/>
              <a:buNone/>
              <a:defRPr sz="5000"/>
            </a:lvl6pPr>
            <a:lvl7pPr lvl="6">
              <a:lnSpc>
                <a:spcPct val="90000"/>
              </a:lnSpc>
              <a:spcBef>
                <a:spcPts val="0"/>
              </a:spcBef>
              <a:spcAft>
                <a:spcPts val="0"/>
              </a:spcAft>
              <a:buSzPts val="5000"/>
              <a:buNone/>
              <a:defRPr sz="5000"/>
            </a:lvl7pPr>
            <a:lvl8pPr lvl="7">
              <a:lnSpc>
                <a:spcPct val="90000"/>
              </a:lnSpc>
              <a:spcBef>
                <a:spcPts val="0"/>
              </a:spcBef>
              <a:spcAft>
                <a:spcPts val="0"/>
              </a:spcAft>
              <a:buSzPts val="5000"/>
              <a:buNone/>
              <a:defRPr sz="5000"/>
            </a:lvl8pPr>
            <a:lvl9pPr lvl="8">
              <a:lnSpc>
                <a:spcPct val="90000"/>
              </a:lnSpc>
              <a:spcBef>
                <a:spcPts val="0"/>
              </a:spcBef>
              <a:spcAft>
                <a:spcPts val="0"/>
              </a:spcAft>
              <a:buSzPts val="5000"/>
              <a:buNone/>
              <a:defRPr sz="5000"/>
            </a:lvl9pPr>
          </a:lstStyle>
          <a:p/>
        </p:txBody>
      </p:sp>
      <p:sp>
        <p:nvSpPr>
          <p:cNvPr id="476" name="Google Shape;476;p42"/>
          <p:cNvSpPr txBox="1"/>
          <p:nvPr>
            <p:ph idx="1" type="subTitle"/>
          </p:nvPr>
        </p:nvSpPr>
        <p:spPr>
          <a:xfrm>
            <a:off x="1826325" y="3252475"/>
            <a:ext cx="5494800" cy="792600"/>
          </a:xfrm>
          <a:prstGeom prst="rect">
            <a:avLst/>
          </a:prstGeom>
        </p:spPr>
        <p:txBody>
          <a:bodyPr anchorCtr="0" anchor="t" bIns="91425" lIns="91425" spcFirstLastPara="1" rIns="91425" wrap="square" tIns="91425">
            <a:spAutoFit/>
          </a:bodyPr>
          <a:lstStyle>
            <a:lvl1pPr lvl="0">
              <a:spcBef>
                <a:spcPts val="0"/>
              </a:spcBef>
              <a:spcAft>
                <a:spcPts val="0"/>
              </a:spcAft>
              <a:buSzPts val="2500"/>
              <a:buFont typeface="Inter Tight Medium"/>
              <a:buNone/>
              <a:defRPr sz="2500">
                <a:latin typeface="Inter Tight Medium"/>
                <a:ea typeface="Inter Tight Medium"/>
                <a:cs typeface="Inter Tight Medium"/>
                <a:sym typeface="Inter Tight Medium"/>
              </a:defRPr>
            </a:lvl1pPr>
            <a:lvl2pPr lvl="1">
              <a:spcBef>
                <a:spcPts val="0"/>
              </a:spcBef>
              <a:spcAft>
                <a:spcPts val="0"/>
              </a:spcAft>
              <a:buSzPts val="2500"/>
              <a:buFont typeface="Inter Tight Medium"/>
              <a:buNone/>
              <a:defRPr sz="2500">
                <a:latin typeface="Inter Tight Medium"/>
                <a:ea typeface="Inter Tight Medium"/>
                <a:cs typeface="Inter Tight Medium"/>
                <a:sym typeface="Inter Tight Medium"/>
              </a:defRPr>
            </a:lvl2pPr>
            <a:lvl3pPr lvl="2">
              <a:spcBef>
                <a:spcPts val="0"/>
              </a:spcBef>
              <a:spcAft>
                <a:spcPts val="0"/>
              </a:spcAft>
              <a:buSzPts val="2500"/>
              <a:buFont typeface="Inter Tight Medium"/>
              <a:buNone/>
              <a:defRPr sz="2500">
                <a:latin typeface="Inter Tight Medium"/>
                <a:ea typeface="Inter Tight Medium"/>
                <a:cs typeface="Inter Tight Medium"/>
                <a:sym typeface="Inter Tight Medium"/>
              </a:defRPr>
            </a:lvl3pPr>
            <a:lvl4pPr lvl="3">
              <a:spcBef>
                <a:spcPts val="0"/>
              </a:spcBef>
              <a:spcAft>
                <a:spcPts val="0"/>
              </a:spcAft>
              <a:buSzPts val="2500"/>
              <a:buFont typeface="Inter Tight Medium"/>
              <a:buNone/>
              <a:defRPr sz="2500">
                <a:latin typeface="Inter Tight Medium"/>
                <a:ea typeface="Inter Tight Medium"/>
                <a:cs typeface="Inter Tight Medium"/>
                <a:sym typeface="Inter Tight Medium"/>
              </a:defRPr>
            </a:lvl4pPr>
            <a:lvl5pPr lvl="4">
              <a:spcBef>
                <a:spcPts val="0"/>
              </a:spcBef>
              <a:spcAft>
                <a:spcPts val="0"/>
              </a:spcAft>
              <a:buSzPts val="2500"/>
              <a:buFont typeface="Inter Tight Medium"/>
              <a:buNone/>
              <a:defRPr sz="2500">
                <a:latin typeface="Inter Tight Medium"/>
                <a:ea typeface="Inter Tight Medium"/>
                <a:cs typeface="Inter Tight Medium"/>
                <a:sym typeface="Inter Tight Medium"/>
              </a:defRPr>
            </a:lvl5pPr>
            <a:lvl6pPr lvl="5">
              <a:spcBef>
                <a:spcPts val="0"/>
              </a:spcBef>
              <a:spcAft>
                <a:spcPts val="0"/>
              </a:spcAft>
              <a:buSzPts val="2500"/>
              <a:buFont typeface="Inter Tight Medium"/>
              <a:buNone/>
              <a:defRPr sz="2500">
                <a:latin typeface="Inter Tight Medium"/>
                <a:ea typeface="Inter Tight Medium"/>
                <a:cs typeface="Inter Tight Medium"/>
                <a:sym typeface="Inter Tight Medium"/>
              </a:defRPr>
            </a:lvl6pPr>
            <a:lvl7pPr lvl="6">
              <a:spcBef>
                <a:spcPts val="0"/>
              </a:spcBef>
              <a:spcAft>
                <a:spcPts val="0"/>
              </a:spcAft>
              <a:buSzPts val="2500"/>
              <a:buFont typeface="Inter Tight Medium"/>
              <a:buNone/>
              <a:defRPr sz="2500">
                <a:latin typeface="Inter Tight Medium"/>
                <a:ea typeface="Inter Tight Medium"/>
                <a:cs typeface="Inter Tight Medium"/>
                <a:sym typeface="Inter Tight Medium"/>
              </a:defRPr>
            </a:lvl7pPr>
            <a:lvl8pPr lvl="7">
              <a:spcBef>
                <a:spcPts val="0"/>
              </a:spcBef>
              <a:spcAft>
                <a:spcPts val="0"/>
              </a:spcAft>
              <a:buSzPts val="2500"/>
              <a:buFont typeface="Inter Tight Medium"/>
              <a:buNone/>
              <a:defRPr sz="2500">
                <a:latin typeface="Inter Tight Medium"/>
                <a:ea typeface="Inter Tight Medium"/>
                <a:cs typeface="Inter Tight Medium"/>
                <a:sym typeface="Inter Tight Medium"/>
              </a:defRPr>
            </a:lvl8pPr>
            <a:lvl9pPr lvl="8">
              <a:spcBef>
                <a:spcPts val="0"/>
              </a:spcBef>
              <a:spcAft>
                <a:spcPts val="0"/>
              </a:spcAft>
              <a:buSzPts val="2500"/>
              <a:buFont typeface="Inter Tight Medium"/>
              <a:buNone/>
              <a:defRPr sz="2500">
                <a:latin typeface="Inter Tight Medium"/>
                <a:ea typeface="Inter Tight Medium"/>
                <a:cs typeface="Inter Tight Medium"/>
                <a:sym typeface="Inter Tight Medium"/>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477" name="Shape 477"/>
        <p:cNvGrpSpPr/>
        <p:nvPr/>
      </p:nvGrpSpPr>
      <p:grpSpPr>
        <a:xfrm>
          <a:off x="0" y="0"/>
          <a:ext cx="0" cy="0"/>
          <a:chOff x="0" y="0"/>
          <a:chExt cx="0" cy="0"/>
        </a:xfrm>
      </p:grpSpPr>
      <p:sp>
        <p:nvSpPr>
          <p:cNvPr id="478" name="Google Shape;478;p43"/>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79" name="Google Shape;479;p4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_1">
    <p:spTree>
      <p:nvGrpSpPr>
        <p:cNvPr id="480" name="Shape 480"/>
        <p:cNvGrpSpPr/>
        <p:nvPr/>
      </p:nvGrpSpPr>
      <p:grpSpPr>
        <a:xfrm>
          <a:off x="0" y="0"/>
          <a:ext cx="0" cy="0"/>
          <a:chOff x="0" y="0"/>
          <a:chExt cx="0" cy="0"/>
        </a:xfrm>
      </p:grpSpPr>
      <p:sp>
        <p:nvSpPr>
          <p:cNvPr id="481" name="Google Shape;481;p4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82" name="Google Shape;482;p44"/>
          <p:cNvSpPr txBox="1"/>
          <p:nvPr>
            <p:ph idx="1" type="body"/>
          </p:nvPr>
        </p:nvSpPr>
        <p:spPr>
          <a:xfrm>
            <a:off x="311700" y="1152475"/>
            <a:ext cx="85206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483" name="Google Shape;483;p4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484" name="Shape 484"/>
        <p:cNvGrpSpPr/>
        <p:nvPr/>
      </p:nvGrpSpPr>
      <p:grpSpPr>
        <a:xfrm>
          <a:off x="0" y="0"/>
          <a:ext cx="0" cy="0"/>
          <a:chOff x="0" y="0"/>
          <a:chExt cx="0" cy="0"/>
        </a:xfrm>
      </p:grpSpPr>
      <p:sp>
        <p:nvSpPr>
          <p:cNvPr id="485" name="Google Shape;485;p45"/>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86" name="Google Shape;486;p45"/>
          <p:cNvSpPr txBox="1"/>
          <p:nvPr>
            <p:ph idx="1" type="body"/>
          </p:nvPr>
        </p:nvSpPr>
        <p:spPr>
          <a:xfrm>
            <a:off x="3117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87" name="Google Shape;487;p45"/>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88" name="Google Shape;488;p4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489" name="Shape 489"/>
        <p:cNvGrpSpPr/>
        <p:nvPr/>
      </p:nvGrpSpPr>
      <p:grpSpPr>
        <a:xfrm>
          <a:off x="0" y="0"/>
          <a:ext cx="0" cy="0"/>
          <a:chOff x="0" y="0"/>
          <a:chExt cx="0" cy="0"/>
        </a:xfrm>
      </p:grpSpPr>
      <p:sp>
        <p:nvSpPr>
          <p:cNvPr id="490" name="Google Shape;490;p46"/>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91" name="Google Shape;491;p4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3">
    <p:spTree>
      <p:nvGrpSpPr>
        <p:cNvPr id="492" name="Shape 492"/>
        <p:cNvGrpSpPr/>
        <p:nvPr/>
      </p:nvGrpSpPr>
      <p:grpSpPr>
        <a:xfrm>
          <a:off x="0" y="0"/>
          <a:ext cx="0" cy="0"/>
          <a:chOff x="0" y="0"/>
          <a:chExt cx="0" cy="0"/>
        </a:xfrm>
      </p:grpSpPr>
      <p:sp>
        <p:nvSpPr>
          <p:cNvPr id="493" name="Google Shape;493;p47"/>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94" name="Google Shape;494;p47"/>
          <p:cNvSpPr txBox="1"/>
          <p:nvPr>
            <p:ph idx="1" type="body"/>
          </p:nvPr>
        </p:nvSpPr>
        <p:spPr>
          <a:xfrm>
            <a:off x="311700" y="1389600"/>
            <a:ext cx="2808000" cy="3179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5" name="Google Shape;495;p4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_1">
    <p:spTree>
      <p:nvGrpSpPr>
        <p:cNvPr id="496" name="Shape 496"/>
        <p:cNvGrpSpPr/>
        <p:nvPr/>
      </p:nvGrpSpPr>
      <p:grpSpPr>
        <a:xfrm>
          <a:off x="0" y="0"/>
          <a:ext cx="0" cy="0"/>
          <a:chOff x="0" y="0"/>
          <a:chExt cx="0" cy="0"/>
        </a:xfrm>
      </p:grpSpPr>
      <p:sp>
        <p:nvSpPr>
          <p:cNvPr id="497" name="Google Shape;497;p48"/>
          <p:cNvSpPr txBox="1"/>
          <p:nvPr>
            <p:ph type="title"/>
          </p:nvPr>
        </p:nvSpPr>
        <p:spPr>
          <a:xfrm>
            <a:off x="490250" y="450150"/>
            <a:ext cx="6367800" cy="4090800"/>
          </a:xfrm>
          <a:prstGeom prst="rect">
            <a:avLst/>
          </a:prstGeom>
        </p:spPr>
        <p:txBody>
          <a:bodyPr anchorCtr="0" anchor="ctr" bIns="91425" lIns="91425" spcFirstLastPara="1" rIns="91425" wrap="square" tIns="91425">
            <a:sp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98" name="Google Shape;498;p4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499" name="Shape 499"/>
        <p:cNvGrpSpPr/>
        <p:nvPr/>
      </p:nvGrpSpPr>
      <p:grpSpPr>
        <a:xfrm>
          <a:off x="0" y="0"/>
          <a:ext cx="0" cy="0"/>
          <a:chOff x="0" y="0"/>
          <a:chExt cx="0" cy="0"/>
        </a:xfrm>
      </p:grpSpPr>
      <p:sp>
        <p:nvSpPr>
          <p:cNvPr id="500" name="Google Shape;500;p4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9"/>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02" name="Google Shape;502;p49"/>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503" name="Google Shape;503;p49"/>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504" name="Google Shape;504;p4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_1">
    <p:spTree>
      <p:nvGrpSpPr>
        <p:cNvPr id="505" name="Shape 505"/>
        <p:cNvGrpSpPr/>
        <p:nvPr/>
      </p:nvGrpSpPr>
      <p:grpSpPr>
        <a:xfrm>
          <a:off x="0" y="0"/>
          <a:ext cx="0" cy="0"/>
          <a:chOff x="0" y="0"/>
          <a:chExt cx="0" cy="0"/>
        </a:xfrm>
      </p:grpSpPr>
      <p:sp>
        <p:nvSpPr>
          <p:cNvPr id="506" name="Google Shape;506;p50"/>
          <p:cNvSpPr txBox="1"/>
          <p:nvPr>
            <p:ph idx="1" type="body"/>
          </p:nvPr>
        </p:nvSpPr>
        <p:spPr>
          <a:xfrm>
            <a:off x="311700" y="4230575"/>
            <a:ext cx="5998800" cy="605100"/>
          </a:xfrm>
          <a:prstGeom prst="rect">
            <a:avLst/>
          </a:prstGeom>
        </p:spPr>
        <p:txBody>
          <a:bodyPr anchorCtr="0" anchor="ctr" bIns="91425" lIns="91425" spcFirstLastPara="1" rIns="91425" wrap="square" tIns="91425">
            <a:spAutoFit/>
          </a:bodyPr>
          <a:lstStyle>
            <a:lvl1pPr indent="-228600" lvl="0" marL="457200">
              <a:spcBef>
                <a:spcPts val="0"/>
              </a:spcBef>
              <a:spcAft>
                <a:spcPts val="0"/>
              </a:spcAft>
              <a:buSzPts val="1700"/>
              <a:buNone/>
              <a:defRPr/>
            </a:lvl1pPr>
          </a:lstStyle>
          <a:p/>
        </p:txBody>
      </p:sp>
      <p:sp>
        <p:nvSpPr>
          <p:cNvPr id="507" name="Google Shape;507;p5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508" name="Shape 508"/>
        <p:cNvGrpSpPr/>
        <p:nvPr/>
      </p:nvGrpSpPr>
      <p:grpSpPr>
        <a:xfrm>
          <a:off x="0" y="0"/>
          <a:ext cx="0" cy="0"/>
          <a:chOff x="0" y="0"/>
          <a:chExt cx="0" cy="0"/>
        </a:xfrm>
      </p:grpSpPr>
      <p:sp>
        <p:nvSpPr>
          <p:cNvPr id="509" name="Google Shape;509;p5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0" name="Google Shape;510;p51"/>
          <p:cNvSpPr txBox="1"/>
          <p:nvPr>
            <p:ph idx="1" type="body"/>
          </p:nvPr>
        </p:nvSpPr>
        <p:spPr>
          <a:xfrm>
            <a:off x="311700" y="3152225"/>
            <a:ext cx="8520600" cy="1300800"/>
          </a:xfrm>
          <a:prstGeom prst="rect">
            <a:avLst/>
          </a:prstGeom>
        </p:spPr>
        <p:txBody>
          <a:bodyPr anchorCtr="0" anchor="t" bIns="91425" lIns="91425" spcFirstLastPara="1" rIns="91425" wrap="square" tIns="91425">
            <a:spAutoFit/>
          </a:bodyPr>
          <a:lstStyle>
            <a:lvl1pPr indent="-336550" lvl="0" marL="457200" algn="ctr">
              <a:spcBef>
                <a:spcPts val="0"/>
              </a:spcBef>
              <a:spcAft>
                <a:spcPts val="0"/>
              </a:spcAft>
              <a:buSzPts val="17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sp>
        <p:nvSpPr>
          <p:cNvPr id="511" name="Google Shape;511;p5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tions 2 Overview">
  <p:cSld name="TITLE_3_1_1_1">
    <p:spTree>
      <p:nvGrpSpPr>
        <p:cNvPr id="53" name="Shape 53"/>
        <p:cNvGrpSpPr/>
        <p:nvPr/>
      </p:nvGrpSpPr>
      <p:grpSpPr>
        <a:xfrm>
          <a:off x="0" y="0"/>
          <a:ext cx="0" cy="0"/>
          <a:chOff x="0" y="0"/>
          <a:chExt cx="0" cy="0"/>
        </a:xfrm>
      </p:grpSpPr>
      <p:sp>
        <p:nvSpPr>
          <p:cNvPr id="54" name="Google Shape;54;p6"/>
          <p:cNvSpPr/>
          <p:nvPr>
            <p:ph idx="2" type="pic"/>
          </p:nvPr>
        </p:nvSpPr>
        <p:spPr>
          <a:xfrm>
            <a:off x="3793600" y="2297107"/>
            <a:ext cx="1569000" cy="1625400"/>
          </a:xfrm>
          <a:prstGeom prst="rect">
            <a:avLst/>
          </a:prstGeom>
          <a:noFill/>
          <a:ln cap="flat" cmpd="sng" w="19050">
            <a:solidFill>
              <a:schemeClr val="dk1"/>
            </a:solidFill>
            <a:prstDash val="solid"/>
            <a:round/>
            <a:headEnd len="sm" w="sm" type="none"/>
            <a:tailEnd len="sm" w="sm" type="none"/>
          </a:ln>
        </p:spPr>
      </p:sp>
      <p:sp>
        <p:nvSpPr>
          <p:cNvPr id="55" name="Google Shape;55;p6"/>
          <p:cNvSpPr/>
          <p:nvPr>
            <p:ph idx="3" type="pic"/>
          </p:nvPr>
        </p:nvSpPr>
        <p:spPr>
          <a:xfrm>
            <a:off x="663400" y="2297107"/>
            <a:ext cx="3128100" cy="2174100"/>
          </a:xfrm>
          <a:prstGeom prst="rect">
            <a:avLst/>
          </a:prstGeom>
          <a:noFill/>
          <a:ln cap="flat" cmpd="sng" w="19050">
            <a:solidFill>
              <a:schemeClr val="dk1"/>
            </a:solidFill>
            <a:prstDash val="solid"/>
            <a:round/>
            <a:headEnd len="sm" w="sm" type="none"/>
            <a:tailEnd len="sm" w="sm" type="none"/>
          </a:ln>
        </p:spPr>
      </p:sp>
      <p:sp>
        <p:nvSpPr>
          <p:cNvPr id="56" name="Google Shape;56;p6"/>
          <p:cNvSpPr/>
          <p:nvPr/>
        </p:nvSpPr>
        <p:spPr>
          <a:xfrm>
            <a:off x="1689800" y="660200"/>
            <a:ext cx="4711200" cy="16398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7" name="Google Shape;57;p6"/>
          <p:cNvSpPr/>
          <p:nvPr/>
        </p:nvSpPr>
        <p:spPr>
          <a:xfrm>
            <a:off x="1160900" y="1757477"/>
            <a:ext cx="528900" cy="543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58" name="Google Shape;58;p6"/>
          <p:cNvSpPr txBox="1"/>
          <p:nvPr>
            <p:ph type="title"/>
          </p:nvPr>
        </p:nvSpPr>
        <p:spPr>
          <a:xfrm>
            <a:off x="1721834" y="727054"/>
            <a:ext cx="4648800" cy="17337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9" name="Google Shape;59;p6"/>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0" name="Google Shape;60;p6"/>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512" name="Shape 512"/>
        <p:cNvGrpSpPr/>
        <p:nvPr/>
      </p:nvGrpSpPr>
      <p:grpSpPr>
        <a:xfrm>
          <a:off x="0" y="0"/>
          <a:ext cx="0" cy="0"/>
          <a:chOff x="0" y="0"/>
          <a:chExt cx="0" cy="0"/>
        </a:xfrm>
      </p:grpSpPr>
      <p:sp>
        <p:nvSpPr>
          <p:cNvPr id="513" name="Google Shape;513;p5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514" name="Shape 514"/>
        <p:cNvGrpSpPr/>
        <p:nvPr/>
      </p:nvGrpSpPr>
      <p:grpSpPr>
        <a:xfrm>
          <a:off x="0" y="0"/>
          <a:ext cx="0" cy="0"/>
          <a:chOff x="0" y="0"/>
          <a:chExt cx="0" cy="0"/>
        </a:xfrm>
      </p:grpSpPr>
      <p:sp>
        <p:nvSpPr>
          <p:cNvPr id="515" name="Google Shape;515;p53"/>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16" name="Google Shape;516;p53"/>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7" name="Google Shape;517;p53"/>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18" name="Google Shape;518;p53"/>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19" name="Google Shape;519;p53"/>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20" name="Google Shape;520;p53"/>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21" name="Google Shape;521;p53"/>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22" name="Google Shape;522;p53"/>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523" name="Shape 523"/>
        <p:cNvGrpSpPr/>
        <p:nvPr/>
      </p:nvGrpSpPr>
      <p:grpSpPr>
        <a:xfrm>
          <a:off x="0" y="0"/>
          <a:ext cx="0" cy="0"/>
          <a:chOff x="0" y="0"/>
          <a:chExt cx="0" cy="0"/>
        </a:xfrm>
      </p:grpSpPr>
      <p:sp>
        <p:nvSpPr>
          <p:cNvPr id="524" name="Google Shape;524;p5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5" name="Google Shape;525;p54"/>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26" name="Google Shape;526;p54"/>
          <p:cNvSpPr/>
          <p:nvPr>
            <p:ph idx="2" type="pic"/>
          </p:nvPr>
        </p:nvSpPr>
        <p:spPr>
          <a:xfrm>
            <a:off x="4992024" y="1152775"/>
            <a:ext cx="3840300" cy="3416400"/>
          </a:xfrm>
          <a:prstGeom prst="rect">
            <a:avLst/>
          </a:prstGeom>
          <a:noFill/>
          <a:ln>
            <a:noFill/>
          </a:ln>
        </p:spPr>
      </p:sp>
      <p:sp>
        <p:nvSpPr>
          <p:cNvPr id="527" name="Google Shape;527;p54"/>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
    <p:spTree>
      <p:nvGrpSpPr>
        <p:cNvPr id="528" name="Shape 528"/>
        <p:cNvGrpSpPr/>
        <p:nvPr/>
      </p:nvGrpSpPr>
      <p:grpSpPr>
        <a:xfrm>
          <a:off x="0" y="0"/>
          <a:ext cx="0" cy="0"/>
          <a:chOff x="0" y="0"/>
          <a:chExt cx="0" cy="0"/>
        </a:xfrm>
      </p:grpSpPr>
      <p:sp>
        <p:nvSpPr>
          <p:cNvPr id="529" name="Google Shape;529;p55"/>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0" name="Google Shape;530;p55"/>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31" name="Google Shape;531;p55"/>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32" name="Google Shape;532;p55"/>
          <p:cNvSpPr txBox="1"/>
          <p:nvPr>
            <p:ph idx="2" type="body"/>
          </p:nvPr>
        </p:nvSpPr>
        <p:spPr>
          <a:xfrm>
            <a:off x="5048000" y="2237788"/>
            <a:ext cx="36198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33" name="Google Shape;533;p5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4" name="Google Shape;534;p5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535" name="Shape 535"/>
        <p:cNvGrpSpPr/>
        <p:nvPr/>
      </p:nvGrpSpPr>
      <p:grpSpPr>
        <a:xfrm>
          <a:off x="0" y="0"/>
          <a:ext cx="0" cy="0"/>
          <a:chOff x="0" y="0"/>
          <a:chExt cx="0" cy="0"/>
        </a:xfrm>
      </p:grpSpPr>
      <p:sp>
        <p:nvSpPr>
          <p:cNvPr id="536" name="Google Shape;536;p56"/>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37" name="Google Shape;537;p56"/>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38" name="Google Shape;538;p56"/>
          <p:cNvSpPr txBox="1"/>
          <p:nvPr>
            <p:ph idx="2" type="body"/>
          </p:nvPr>
        </p:nvSpPr>
        <p:spPr>
          <a:xfrm>
            <a:off x="334772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39" name="Google Shape;539;p56"/>
          <p:cNvSpPr txBox="1"/>
          <p:nvPr>
            <p:ph idx="3" type="body"/>
          </p:nvPr>
        </p:nvSpPr>
        <p:spPr>
          <a:xfrm>
            <a:off x="6212275" y="2417500"/>
            <a:ext cx="2455500" cy="23736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40" name="Google Shape;540;p56"/>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1" name="Google Shape;541;p5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2" name="Google Shape;542;p5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3" name="Google Shape;543;p5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544" name="Shape 544"/>
        <p:cNvGrpSpPr/>
        <p:nvPr/>
      </p:nvGrpSpPr>
      <p:grpSpPr>
        <a:xfrm>
          <a:off x="0" y="0"/>
          <a:ext cx="0" cy="0"/>
          <a:chOff x="0" y="0"/>
          <a:chExt cx="0" cy="0"/>
        </a:xfrm>
      </p:grpSpPr>
      <p:sp>
        <p:nvSpPr>
          <p:cNvPr id="545" name="Google Shape;545;p57"/>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46" name="Google Shape;546;p57"/>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47" name="Google Shape;547;p57"/>
          <p:cNvSpPr txBox="1"/>
          <p:nvPr>
            <p:ph idx="2" type="body"/>
          </p:nvPr>
        </p:nvSpPr>
        <p:spPr>
          <a:xfrm>
            <a:off x="4938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48" name="Google Shape;548;p57"/>
          <p:cNvSpPr txBox="1"/>
          <p:nvPr>
            <p:ph idx="3" type="body"/>
          </p:nvPr>
        </p:nvSpPr>
        <p:spPr>
          <a:xfrm>
            <a:off x="366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49" name="Google Shape;549;p57"/>
          <p:cNvSpPr txBox="1"/>
          <p:nvPr>
            <p:ph idx="4" type="body"/>
          </p:nvPr>
        </p:nvSpPr>
        <p:spPr>
          <a:xfrm>
            <a:off x="4938750" y="3648575"/>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550" name="Google Shape;550;p57"/>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51" name="Google Shape;551;p5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2" name="Google Shape;552;p5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3" name="Google Shape;553;p5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54" name="Google Shape;554;p5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555" name="Shape 555"/>
        <p:cNvGrpSpPr/>
        <p:nvPr/>
      </p:nvGrpSpPr>
      <p:grpSpPr>
        <a:xfrm>
          <a:off x="0" y="0"/>
          <a:ext cx="0" cy="0"/>
          <a:chOff x="0" y="0"/>
          <a:chExt cx="0" cy="0"/>
        </a:xfrm>
      </p:grpSpPr>
      <p:sp>
        <p:nvSpPr>
          <p:cNvPr id="556" name="Google Shape;556;p5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57" name="Google Shape;557;p58"/>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58" name="Google Shape;558;p5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559" name="Shape 559"/>
        <p:cNvGrpSpPr/>
        <p:nvPr/>
      </p:nvGrpSpPr>
      <p:grpSpPr>
        <a:xfrm>
          <a:off x="0" y="0"/>
          <a:ext cx="0" cy="0"/>
          <a:chOff x="0" y="0"/>
          <a:chExt cx="0" cy="0"/>
        </a:xfrm>
      </p:grpSpPr>
      <p:sp>
        <p:nvSpPr>
          <p:cNvPr id="560" name="Google Shape;560;p59"/>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61" name="Google Shape;561;p59"/>
          <p:cNvSpPr/>
          <p:nvPr>
            <p:ph idx="2" type="pic"/>
          </p:nvPr>
        </p:nvSpPr>
        <p:spPr>
          <a:xfrm>
            <a:off x="4804825" y="1133300"/>
            <a:ext cx="4027500" cy="2392800"/>
          </a:xfrm>
          <a:prstGeom prst="rect">
            <a:avLst/>
          </a:prstGeom>
          <a:noFill/>
          <a:ln>
            <a:noFill/>
          </a:ln>
        </p:spPr>
      </p:sp>
      <p:sp>
        <p:nvSpPr>
          <p:cNvPr id="562" name="Google Shape;562;p59"/>
          <p:cNvSpPr/>
          <p:nvPr>
            <p:ph idx="3" type="pic"/>
          </p:nvPr>
        </p:nvSpPr>
        <p:spPr>
          <a:xfrm>
            <a:off x="311725" y="1133300"/>
            <a:ext cx="4027500" cy="2392800"/>
          </a:xfrm>
          <a:prstGeom prst="rect">
            <a:avLst/>
          </a:prstGeom>
          <a:noFill/>
          <a:ln>
            <a:noFill/>
          </a:ln>
        </p:spPr>
      </p:sp>
      <p:sp>
        <p:nvSpPr>
          <p:cNvPr id="563" name="Google Shape;563;p59"/>
          <p:cNvSpPr txBox="1"/>
          <p:nvPr>
            <p:ph idx="4" type="body"/>
          </p:nvPr>
        </p:nvSpPr>
        <p:spPr>
          <a:xfrm>
            <a:off x="4804825"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64" name="Google Shape;564;p59"/>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65" name="Google Shape;565;p59"/>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66" name="Google Shape;566;p5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67" name="Google Shape;567;p5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568" name="Shape 568"/>
        <p:cNvGrpSpPr/>
        <p:nvPr/>
      </p:nvGrpSpPr>
      <p:grpSpPr>
        <a:xfrm>
          <a:off x="0" y="0"/>
          <a:ext cx="0" cy="0"/>
          <a:chOff x="0" y="0"/>
          <a:chExt cx="0" cy="0"/>
        </a:xfrm>
      </p:grpSpPr>
      <p:sp>
        <p:nvSpPr>
          <p:cNvPr id="569" name="Google Shape;569;p60"/>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70" name="Google Shape;570;p60"/>
          <p:cNvSpPr/>
          <p:nvPr>
            <p:ph idx="2" type="pic"/>
          </p:nvPr>
        </p:nvSpPr>
        <p:spPr>
          <a:xfrm>
            <a:off x="6205225" y="1128325"/>
            <a:ext cx="2627100" cy="2273100"/>
          </a:xfrm>
          <a:prstGeom prst="rect">
            <a:avLst/>
          </a:prstGeom>
          <a:noFill/>
          <a:ln>
            <a:noFill/>
          </a:ln>
        </p:spPr>
      </p:sp>
      <p:sp>
        <p:nvSpPr>
          <p:cNvPr id="571" name="Google Shape;571;p60"/>
          <p:cNvSpPr/>
          <p:nvPr>
            <p:ph idx="3" type="pic"/>
          </p:nvPr>
        </p:nvSpPr>
        <p:spPr>
          <a:xfrm>
            <a:off x="311725" y="1128325"/>
            <a:ext cx="2627100" cy="2273100"/>
          </a:xfrm>
          <a:prstGeom prst="rect">
            <a:avLst/>
          </a:prstGeom>
          <a:noFill/>
          <a:ln>
            <a:noFill/>
          </a:ln>
        </p:spPr>
      </p:sp>
      <p:sp>
        <p:nvSpPr>
          <p:cNvPr id="572" name="Google Shape;572;p60"/>
          <p:cNvSpPr txBox="1"/>
          <p:nvPr>
            <p:ph idx="4" type="body"/>
          </p:nvPr>
        </p:nvSpPr>
        <p:spPr>
          <a:xfrm>
            <a:off x="6205225"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73" name="Google Shape;573;p60"/>
          <p:cNvSpPr/>
          <p:nvPr>
            <p:ph idx="5" type="pic"/>
          </p:nvPr>
        </p:nvSpPr>
        <p:spPr>
          <a:xfrm>
            <a:off x="3255250" y="1128325"/>
            <a:ext cx="2627100" cy="2273100"/>
          </a:xfrm>
          <a:prstGeom prst="rect">
            <a:avLst/>
          </a:prstGeom>
          <a:noFill/>
          <a:ln>
            <a:noFill/>
          </a:ln>
        </p:spPr>
      </p:sp>
      <p:sp>
        <p:nvSpPr>
          <p:cNvPr id="574" name="Google Shape;574;p60"/>
          <p:cNvSpPr txBox="1"/>
          <p:nvPr>
            <p:ph idx="6" type="body"/>
          </p:nvPr>
        </p:nvSpPr>
        <p:spPr>
          <a:xfrm>
            <a:off x="325525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75" name="Google Shape;575;p60"/>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76" name="Google Shape;576;p6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77" name="Google Shape;577;p6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78" name="Google Shape;578;p6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79" name="Google Shape;579;p6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580" name="Shape 580"/>
        <p:cNvGrpSpPr/>
        <p:nvPr/>
      </p:nvGrpSpPr>
      <p:grpSpPr>
        <a:xfrm>
          <a:off x="0" y="0"/>
          <a:ext cx="0" cy="0"/>
          <a:chOff x="0" y="0"/>
          <a:chExt cx="0" cy="0"/>
        </a:xfrm>
      </p:grpSpPr>
      <p:sp>
        <p:nvSpPr>
          <p:cNvPr id="581" name="Google Shape;581;p61"/>
          <p:cNvSpPr/>
          <p:nvPr>
            <p:ph idx="2" type="pic"/>
          </p:nvPr>
        </p:nvSpPr>
        <p:spPr>
          <a:xfrm>
            <a:off x="311700" y="445025"/>
            <a:ext cx="8520600" cy="4218300"/>
          </a:xfrm>
          <a:prstGeom prst="rect">
            <a:avLst/>
          </a:prstGeom>
          <a:noFill/>
          <a:ln>
            <a:noFill/>
          </a:ln>
        </p:spPr>
      </p:sp>
      <p:sp>
        <p:nvSpPr>
          <p:cNvPr id="582" name="Google Shape;582;p61"/>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tions Overview (5)">
  <p:cSld name="TITLE_3_1_1_1_1">
    <p:spTree>
      <p:nvGrpSpPr>
        <p:cNvPr id="61" name="Shape 61"/>
        <p:cNvGrpSpPr/>
        <p:nvPr/>
      </p:nvGrpSpPr>
      <p:grpSpPr>
        <a:xfrm>
          <a:off x="0" y="0"/>
          <a:ext cx="0" cy="0"/>
          <a:chOff x="0" y="0"/>
          <a:chExt cx="0" cy="0"/>
        </a:xfrm>
      </p:grpSpPr>
      <p:sp>
        <p:nvSpPr>
          <p:cNvPr id="62" name="Google Shape;62;p7"/>
          <p:cNvSpPr/>
          <p:nvPr/>
        </p:nvSpPr>
        <p:spPr>
          <a:xfrm>
            <a:off x="298300" y="1431975"/>
            <a:ext cx="1713600" cy="18903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3" name="Google Shape;63;p7"/>
          <p:cNvSpPr/>
          <p:nvPr/>
        </p:nvSpPr>
        <p:spPr>
          <a:xfrm>
            <a:off x="5431665" y="1431975"/>
            <a:ext cx="1713600" cy="18903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4" name="Google Shape;64;p7"/>
          <p:cNvSpPr/>
          <p:nvPr/>
        </p:nvSpPr>
        <p:spPr>
          <a:xfrm>
            <a:off x="7137667" y="1431975"/>
            <a:ext cx="1713600" cy="18903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5" name="Google Shape;65;p7"/>
          <p:cNvSpPr/>
          <p:nvPr/>
        </p:nvSpPr>
        <p:spPr>
          <a:xfrm>
            <a:off x="2011981" y="1431975"/>
            <a:ext cx="1713600" cy="18903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6" name="Google Shape;66;p7"/>
          <p:cNvSpPr/>
          <p:nvPr/>
        </p:nvSpPr>
        <p:spPr>
          <a:xfrm>
            <a:off x="3717983" y="1431975"/>
            <a:ext cx="1713600" cy="18903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67" name="Google Shape;67;p7"/>
          <p:cNvSpPr txBox="1"/>
          <p:nvPr>
            <p:ph idx="1" type="body"/>
          </p:nvPr>
        </p:nvSpPr>
        <p:spPr>
          <a:xfrm>
            <a:off x="310891" y="1431975"/>
            <a:ext cx="1688400" cy="1890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68" name="Google Shape;68;p7"/>
          <p:cNvSpPr txBox="1"/>
          <p:nvPr>
            <p:ph idx="2" type="body"/>
          </p:nvPr>
        </p:nvSpPr>
        <p:spPr>
          <a:xfrm>
            <a:off x="5444268" y="1431975"/>
            <a:ext cx="1688400" cy="1890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69" name="Google Shape;69;p7"/>
          <p:cNvSpPr txBox="1"/>
          <p:nvPr>
            <p:ph idx="3" type="body"/>
          </p:nvPr>
        </p:nvSpPr>
        <p:spPr>
          <a:xfrm>
            <a:off x="7105524" y="1431975"/>
            <a:ext cx="1688400" cy="1890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70" name="Google Shape;70;p7"/>
          <p:cNvSpPr txBox="1"/>
          <p:nvPr>
            <p:ph idx="4" type="body"/>
          </p:nvPr>
        </p:nvSpPr>
        <p:spPr>
          <a:xfrm>
            <a:off x="2037027" y="1431975"/>
            <a:ext cx="1688400" cy="1890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71" name="Google Shape;71;p7"/>
          <p:cNvSpPr txBox="1"/>
          <p:nvPr>
            <p:ph idx="5" type="body"/>
          </p:nvPr>
        </p:nvSpPr>
        <p:spPr>
          <a:xfrm>
            <a:off x="3727958" y="1431975"/>
            <a:ext cx="1688400" cy="1890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72" name="Google Shape;72;p7"/>
          <p:cNvSpPr/>
          <p:nvPr>
            <p:ph idx="6" type="pic"/>
          </p:nvPr>
        </p:nvSpPr>
        <p:spPr>
          <a:xfrm>
            <a:off x="7137800" y="3322275"/>
            <a:ext cx="1713600" cy="1510200"/>
          </a:xfrm>
          <a:prstGeom prst="rect">
            <a:avLst/>
          </a:prstGeom>
          <a:noFill/>
          <a:ln cap="flat" cmpd="sng" w="19050">
            <a:solidFill>
              <a:schemeClr val="dk1"/>
            </a:solidFill>
            <a:prstDash val="solid"/>
            <a:round/>
            <a:headEnd len="sm" w="sm" type="none"/>
            <a:tailEnd len="sm" w="sm" type="none"/>
          </a:ln>
        </p:spPr>
      </p:sp>
      <p:sp>
        <p:nvSpPr>
          <p:cNvPr id="73" name="Google Shape;73;p7"/>
          <p:cNvSpPr/>
          <p:nvPr>
            <p:ph idx="7" type="pic"/>
          </p:nvPr>
        </p:nvSpPr>
        <p:spPr>
          <a:xfrm>
            <a:off x="5427747" y="3322276"/>
            <a:ext cx="1708200" cy="1510200"/>
          </a:xfrm>
          <a:prstGeom prst="rect">
            <a:avLst/>
          </a:prstGeom>
          <a:noFill/>
          <a:ln cap="flat" cmpd="sng" w="19050">
            <a:solidFill>
              <a:schemeClr val="dk1"/>
            </a:solidFill>
            <a:prstDash val="solid"/>
            <a:round/>
            <a:headEnd len="sm" w="sm" type="none"/>
            <a:tailEnd len="sm" w="sm" type="none"/>
          </a:ln>
        </p:spPr>
      </p:sp>
      <p:sp>
        <p:nvSpPr>
          <p:cNvPr id="74" name="Google Shape;74;p7"/>
          <p:cNvSpPr/>
          <p:nvPr>
            <p:ph idx="8" type="pic"/>
          </p:nvPr>
        </p:nvSpPr>
        <p:spPr>
          <a:xfrm>
            <a:off x="3723042" y="3322276"/>
            <a:ext cx="1708200" cy="1510200"/>
          </a:xfrm>
          <a:prstGeom prst="rect">
            <a:avLst/>
          </a:prstGeom>
          <a:noFill/>
          <a:ln cap="flat" cmpd="sng" w="19050">
            <a:solidFill>
              <a:schemeClr val="dk1"/>
            </a:solidFill>
            <a:prstDash val="solid"/>
            <a:round/>
            <a:headEnd len="sm" w="sm" type="none"/>
            <a:tailEnd len="sm" w="sm" type="none"/>
          </a:ln>
        </p:spPr>
      </p:sp>
      <p:sp>
        <p:nvSpPr>
          <p:cNvPr id="75" name="Google Shape;75;p7"/>
          <p:cNvSpPr/>
          <p:nvPr>
            <p:ph idx="9" type="pic"/>
          </p:nvPr>
        </p:nvSpPr>
        <p:spPr>
          <a:xfrm>
            <a:off x="2011891" y="3322275"/>
            <a:ext cx="1728000" cy="1510200"/>
          </a:xfrm>
          <a:prstGeom prst="rect">
            <a:avLst/>
          </a:prstGeom>
          <a:noFill/>
          <a:ln cap="flat" cmpd="sng" w="19050">
            <a:solidFill>
              <a:schemeClr val="dk1"/>
            </a:solidFill>
            <a:prstDash val="solid"/>
            <a:round/>
            <a:headEnd len="sm" w="sm" type="none"/>
            <a:tailEnd len="sm" w="sm" type="none"/>
          </a:ln>
        </p:spPr>
      </p:sp>
      <p:sp>
        <p:nvSpPr>
          <p:cNvPr id="76" name="Google Shape;76;p7"/>
          <p:cNvSpPr/>
          <p:nvPr>
            <p:ph idx="13" type="pic"/>
          </p:nvPr>
        </p:nvSpPr>
        <p:spPr>
          <a:xfrm>
            <a:off x="298300" y="3322275"/>
            <a:ext cx="1716000" cy="1510200"/>
          </a:xfrm>
          <a:prstGeom prst="rect">
            <a:avLst/>
          </a:prstGeom>
          <a:noFill/>
          <a:ln cap="flat" cmpd="sng" w="19050">
            <a:solidFill>
              <a:schemeClr val="dk1"/>
            </a:solidFill>
            <a:prstDash val="solid"/>
            <a:round/>
            <a:headEnd len="sm" w="sm" type="none"/>
            <a:tailEnd len="sm" w="sm" type="none"/>
          </a:ln>
        </p:spPr>
      </p:sp>
      <p:sp>
        <p:nvSpPr>
          <p:cNvPr id="77" name="Google Shape;77;p7"/>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78" name="Google Shape;78;p7"/>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79" name="Google Shape;79;p7"/>
          <p:cNvSpPr/>
          <p:nvPr/>
        </p:nvSpPr>
        <p:spPr>
          <a:xfrm>
            <a:off x="298300" y="301050"/>
            <a:ext cx="4020300" cy="6066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0" name="Google Shape;80;p7"/>
          <p:cNvSpPr txBox="1"/>
          <p:nvPr>
            <p:ph type="title"/>
          </p:nvPr>
        </p:nvSpPr>
        <p:spPr>
          <a:xfrm>
            <a:off x="279178" y="338025"/>
            <a:ext cx="40395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583" name="Shape 583"/>
        <p:cNvGrpSpPr/>
        <p:nvPr/>
      </p:nvGrpSpPr>
      <p:grpSpPr>
        <a:xfrm>
          <a:off x="0" y="0"/>
          <a:ext cx="0" cy="0"/>
          <a:chOff x="0" y="0"/>
          <a:chExt cx="0" cy="0"/>
        </a:xfrm>
      </p:grpSpPr>
      <p:sp>
        <p:nvSpPr>
          <p:cNvPr id="584" name="Google Shape;584;p62"/>
          <p:cNvSpPr txBox="1"/>
          <p:nvPr>
            <p:ph idx="12" type="sldNum"/>
          </p:nvPr>
        </p:nvSpPr>
        <p:spPr>
          <a:xfrm>
            <a:off x="8472458" y="4663217"/>
            <a:ext cx="548700" cy="3936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85" name="Google Shape;585;p62"/>
          <p:cNvSpPr/>
          <p:nvPr>
            <p:ph idx="2" type="pic"/>
          </p:nvPr>
        </p:nvSpPr>
        <p:spPr>
          <a:xfrm>
            <a:off x="3389600" y="118913"/>
            <a:ext cx="1643700" cy="1535100"/>
          </a:xfrm>
          <a:prstGeom prst="rect">
            <a:avLst/>
          </a:prstGeom>
          <a:noFill/>
          <a:ln>
            <a:noFill/>
          </a:ln>
        </p:spPr>
      </p:sp>
      <p:sp>
        <p:nvSpPr>
          <p:cNvPr id="586" name="Google Shape;586;p62"/>
          <p:cNvSpPr/>
          <p:nvPr>
            <p:ph idx="3" type="pic"/>
          </p:nvPr>
        </p:nvSpPr>
        <p:spPr>
          <a:xfrm>
            <a:off x="5195935" y="118913"/>
            <a:ext cx="1643700" cy="1535100"/>
          </a:xfrm>
          <a:prstGeom prst="rect">
            <a:avLst/>
          </a:prstGeom>
          <a:noFill/>
          <a:ln>
            <a:noFill/>
          </a:ln>
        </p:spPr>
      </p:sp>
      <p:sp>
        <p:nvSpPr>
          <p:cNvPr id="587" name="Google Shape;587;p62"/>
          <p:cNvSpPr/>
          <p:nvPr>
            <p:ph idx="4" type="pic"/>
          </p:nvPr>
        </p:nvSpPr>
        <p:spPr>
          <a:xfrm>
            <a:off x="7002270" y="118913"/>
            <a:ext cx="1643700" cy="1535100"/>
          </a:xfrm>
          <a:prstGeom prst="rect">
            <a:avLst/>
          </a:prstGeom>
          <a:noFill/>
          <a:ln>
            <a:noFill/>
          </a:ln>
        </p:spPr>
      </p:sp>
      <p:sp>
        <p:nvSpPr>
          <p:cNvPr id="588" name="Google Shape;588;p62"/>
          <p:cNvSpPr/>
          <p:nvPr>
            <p:ph idx="5" type="pic"/>
          </p:nvPr>
        </p:nvSpPr>
        <p:spPr>
          <a:xfrm>
            <a:off x="3389588" y="1804212"/>
            <a:ext cx="1643700" cy="1535100"/>
          </a:xfrm>
          <a:prstGeom prst="rect">
            <a:avLst/>
          </a:prstGeom>
          <a:noFill/>
          <a:ln>
            <a:noFill/>
          </a:ln>
        </p:spPr>
      </p:sp>
      <p:sp>
        <p:nvSpPr>
          <p:cNvPr id="589" name="Google Shape;589;p62"/>
          <p:cNvSpPr/>
          <p:nvPr>
            <p:ph idx="6" type="pic"/>
          </p:nvPr>
        </p:nvSpPr>
        <p:spPr>
          <a:xfrm>
            <a:off x="5195922" y="1804212"/>
            <a:ext cx="1643700" cy="1535100"/>
          </a:xfrm>
          <a:prstGeom prst="rect">
            <a:avLst/>
          </a:prstGeom>
          <a:noFill/>
          <a:ln>
            <a:noFill/>
          </a:ln>
        </p:spPr>
      </p:sp>
      <p:sp>
        <p:nvSpPr>
          <p:cNvPr id="590" name="Google Shape;590;p62"/>
          <p:cNvSpPr/>
          <p:nvPr>
            <p:ph idx="7" type="pic"/>
          </p:nvPr>
        </p:nvSpPr>
        <p:spPr>
          <a:xfrm>
            <a:off x="7002257" y="1804212"/>
            <a:ext cx="1643700" cy="1535100"/>
          </a:xfrm>
          <a:prstGeom prst="rect">
            <a:avLst/>
          </a:prstGeom>
          <a:noFill/>
          <a:ln>
            <a:noFill/>
          </a:ln>
        </p:spPr>
      </p:sp>
      <p:sp>
        <p:nvSpPr>
          <p:cNvPr id="591" name="Google Shape;591;p6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92" name="Google Shape;592;p62"/>
          <p:cNvSpPr/>
          <p:nvPr>
            <p:ph idx="8" type="pic"/>
          </p:nvPr>
        </p:nvSpPr>
        <p:spPr>
          <a:xfrm>
            <a:off x="3389588" y="3489487"/>
            <a:ext cx="1643700" cy="1535100"/>
          </a:xfrm>
          <a:prstGeom prst="rect">
            <a:avLst/>
          </a:prstGeom>
          <a:noFill/>
          <a:ln>
            <a:noFill/>
          </a:ln>
        </p:spPr>
      </p:sp>
      <p:sp>
        <p:nvSpPr>
          <p:cNvPr id="593" name="Google Shape;593;p62"/>
          <p:cNvSpPr/>
          <p:nvPr>
            <p:ph idx="9" type="pic"/>
          </p:nvPr>
        </p:nvSpPr>
        <p:spPr>
          <a:xfrm>
            <a:off x="5195922" y="3489487"/>
            <a:ext cx="1643700" cy="1535100"/>
          </a:xfrm>
          <a:prstGeom prst="rect">
            <a:avLst/>
          </a:prstGeom>
          <a:noFill/>
          <a:ln>
            <a:noFill/>
          </a:ln>
        </p:spPr>
      </p:sp>
      <p:sp>
        <p:nvSpPr>
          <p:cNvPr id="594" name="Google Shape;594;p6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bg>
      <p:bgPr>
        <a:solidFill>
          <a:schemeClr val="lt1"/>
        </a:solidFill>
      </p:bgPr>
    </p:bg>
    <p:spTree>
      <p:nvGrpSpPr>
        <p:cNvPr id="595" name="Shape 595"/>
        <p:cNvGrpSpPr/>
        <p:nvPr/>
      </p:nvGrpSpPr>
      <p:grpSpPr>
        <a:xfrm>
          <a:off x="0" y="0"/>
          <a:ext cx="0" cy="0"/>
          <a:chOff x="0" y="0"/>
          <a:chExt cx="0" cy="0"/>
        </a:xfrm>
      </p:grpSpPr>
      <p:grpSp>
        <p:nvGrpSpPr>
          <p:cNvPr id="596" name="Google Shape;596;p63"/>
          <p:cNvGrpSpPr/>
          <p:nvPr/>
        </p:nvGrpSpPr>
        <p:grpSpPr>
          <a:xfrm>
            <a:off x="75" y="256675"/>
            <a:ext cx="3798141" cy="1190474"/>
            <a:chOff x="75" y="256675"/>
            <a:chExt cx="3798141" cy="1190474"/>
          </a:xfrm>
        </p:grpSpPr>
        <p:sp>
          <p:nvSpPr>
            <p:cNvPr id="597" name="Google Shape;597;p63"/>
            <p:cNvSpPr/>
            <p:nvPr/>
          </p:nvSpPr>
          <p:spPr>
            <a:xfrm flipH="1" rot="10800000">
              <a:off x="75" y="256675"/>
              <a:ext cx="3798000" cy="11904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598" name="Google Shape;598;p63"/>
            <p:cNvSpPr/>
            <p:nvPr/>
          </p:nvSpPr>
          <p:spPr>
            <a:xfrm flipH="1" rot="-10795068">
              <a:off x="3380016" y="1028349"/>
              <a:ext cx="418200" cy="418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599" name="Google Shape;599;p63"/>
          <p:cNvSpPr txBox="1"/>
          <p:nvPr>
            <p:ph type="title"/>
          </p:nvPr>
        </p:nvSpPr>
        <p:spPr>
          <a:xfrm>
            <a:off x="333925" y="544250"/>
            <a:ext cx="3039900" cy="7212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600" name="Google Shape;600;p63"/>
          <p:cNvSpPr txBox="1"/>
          <p:nvPr>
            <p:ph idx="1" type="subTitle"/>
          </p:nvPr>
        </p:nvSpPr>
        <p:spPr>
          <a:xfrm>
            <a:off x="1149126"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601" name="Google Shape;601;p63"/>
          <p:cNvSpPr txBox="1"/>
          <p:nvPr>
            <p:ph idx="2" type="subTitle"/>
          </p:nvPr>
        </p:nvSpPr>
        <p:spPr>
          <a:xfrm>
            <a:off x="1149126"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602" name="Google Shape;602;p63"/>
          <p:cNvSpPr txBox="1"/>
          <p:nvPr>
            <p:ph idx="3" type="subTitle"/>
          </p:nvPr>
        </p:nvSpPr>
        <p:spPr>
          <a:xfrm>
            <a:off x="1149126"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603" name="Google Shape;603;p63"/>
          <p:cNvSpPr txBox="1"/>
          <p:nvPr>
            <p:ph idx="4" type="subTitle"/>
          </p:nvPr>
        </p:nvSpPr>
        <p:spPr>
          <a:xfrm>
            <a:off x="1149126"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604" name="Google Shape;604;p63"/>
          <p:cNvSpPr txBox="1"/>
          <p:nvPr>
            <p:ph idx="5" type="subTitle"/>
          </p:nvPr>
        </p:nvSpPr>
        <p:spPr>
          <a:xfrm>
            <a:off x="1149126"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605" name="Google Shape;605;p63"/>
          <p:cNvSpPr txBox="1"/>
          <p:nvPr>
            <p:ph idx="6" type="subTitle"/>
          </p:nvPr>
        </p:nvSpPr>
        <p:spPr>
          <a:xfrm>
            <a:off x="5327851" y="2348550"/>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606" name="Google Shape;606;p63"/>
          <p:cNvSpPr txBox="1"/>
          <p:nvPr>
            <p:ph idx="7" type="subTitle"/>
          </p:nvPr>
        </p:nvSpPr>
        <p:spPr>
          <a:xfrm>
            <a:off x="5327851" y="2802869"/>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607" name="Google Shape;607;p63"/>
          <p:cNvSpPr txBox="1"/>
          <p:nvPr>
            <p:ph idx="8" type="subTitle"/>
          </p:nvPr>
        </p:nvSpPr>
        <p:spPr>
          <a:xfrm>
            <a:off x="5327851" y="3257187"/>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608" name="Google Shape;608;p63"/>
          <p:cNvSpPr txBox="1"/>
          <p:nvPr>
            <p:ph idx="9" type="subTitle"/>
          </p:nvPr>
        </p:nvSpPr>
        <p:spPr>
          <a:xfrm>
            <a:off x="5327851" y="3711506"/>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
        <p:nvSpPr>
          <p:cNvPr id="609" name="Google Shape;609;p63"/>
          <p:cNvSpPr txBox="1"/>
          <p:nvPr>
            <p:ph idx="13" type="subTitle"/>
          </p:nvPr>
        </p:nvSpPr>
        <p:spPr>
          <a:xfrm>
            <a:off x="5327851" y="4165824"/>
            <a:ext cx="3234300" cy="433200"/>
          </a:xfrm>
          <a:prstGeom prst="rect">
            <a:avLst/>
          </a:prstGeom>
        </p:spPr>
        <p:txBody>
          <a:bodyPr anchorCtr="0" anchor="t" bIns="91425" lIns="91425" spcFirstLastPara="1" rIns="91425" wrap="square" tIns="91425">
            <a:spAutoFit/>
          </a:bodyPr>
          <a:lstStyle>
            <a:lvl1pPr lvl="0">
              <a:lnSpc>
                <a:spcPct val="95000"/>
              </a:lnSpc>
              <a:spcBef>
                <a:spcPts val="0"/>
              </a:spcBef>
              <a:spcAft>
                <a:spcPts val="0"/>
              </a:spcAft>
              <a:buSzPts val="1700"/>
              <a:buNone/>
              <a:defRPr/>
            </a:lvl1pPr>
            <a:lvl2pPr lvl="1">
              <a:lnSpc>
                <a:spcPct val="95000"/>
              </a:lnSpc>
              <a:spcBef>
                <a:spcPts val="0"/>
              </a:spcBef>
              <a:spcAft>
                <a:spcPts val="0"/>
              </a:spcAft>
              <a:buSzPts val="1700"/>
              <a:buNone/>
              <a:defRPr/>
            </a:lvl2pPr>
            <a:lvl3pPr lvl="2">
              <a:lnSpc>
                <a:spcPct val="95000"/>
              </a:lnSpc>
              <a:spcBef>
                <a:spcPts val="0"/>
              </a:spcBef>
              <a:spcAft>
                <a:spcPts val="0"/>
              </a:spcAft>
              <a:buSzPts val="1700"/>
              <a:buNone/>
              <a:defRPr/>
            </a:lvl3pPr>
            <a:lvl4pPr lvl="3">
              <a:lnSpc>
                <a:spcPct val="95000"/>
              </a:lnSpc>
              <a:spcBef>
                <a:spcPts val="0"/>
              </a:spcBef>
              <a:spcAft>
                <a:spcPts val="0"/>
              </a:spcAft>
              <a:buSzPts val="1700"/>
              <a:buNone/>
              <a:defRPr/>
            </a:lvl4pPr>
            <a:lvl5pPr lvl="4">
              <a:lnSpc>
                <a:spcPct val="95000"/>
              </a:lnSpc>
              <a:spcBef>
                <a:spcPts val="0"/>
              </a:spcBef>
              <a:spcAft>
                <a:spcPts val="0"/>
              </a:spcAft>
              <a:buSzPts val="1700"/>
              <a:buNone/>
              <a:defRPr/>
            </a:lvl5pPr>
            <a:lvl6pPr lvl="5">
              <a:lnSpc>
                <a:spcPct val="95000"/>
              </a:lnSpc>
              <a:spcBef>
                <a:spcPts val="0"/>
              </a:spcBef>
              <a:spcAft>
                <a:spcPts val="0"/>
              </a:spcAft>
              <a:buSzPts val="1700"/>
              <a:buNone/>
              <a:defRPr/>
            </a:lvl6pPr>
            <a:lvl7pPr lvl="6">
              <a:lnSpc>
                <a:spcPct val="95000"/>
              </a:lnSpc>
              <a:spcBef>
                <a:spcPts val="0"/>
              </a:spcBef>
              <a:spcAft>
                <a:spcPts val="0"/>
              </a:spcAft>
              <a:buSzPts val="1700"/>
              <a:buNone/>
              <a:defRPr/>
            </a:lvl7pPr>
            <a:lvl8pPr lvl="7">
              <a:lnSpc>
                <a:spcPct val="95000"/>
              </a:lnSpc>
              <a:spcBef>
                <a:spcPts val="0"/>
              </a:spcBef>
              <a:spcAft>
                <a:spcPts val="0"/>
              </a:spcAft>
              <a:buSzPts val="1700"/>
              <a:buNone/>
              <a:defRPr/>
            </a:lvl8pPr>
            <a:lvl9pPr lvl="8">
              <a:lnSpc>
                <a:spcPct val="95000"/>
              </a:lnSpc>
              <a:spcBef>
                <a:spcPts val="0"/>
              </a:spcBef>
              <a:spcAft>
                <a:spcPts val="0"/>
              </a:spcAft>
              <a:buSzPts val="1700"/>
              <a:buNone/>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s" type="tx">
  <p:cSld name="TITLE_AND_BODY">
    <p:bg>
      <p:bgPr>
        <a:solidFill>
          <a:schemeClr val="lt1"/>
        </a:solidFill>
      </p:bgPr>
    </p:bg>
    <p:spTree>
      <p:nvGrpSpPr>
        <p:cNvPr id="610" name="Shape 610"/>
        <p:cNvGrpSpPr/>
        <p:nvPr/>
      </p:nvGrpSpPr>
      <p:grpSpPr>
        <a:xfrm>
          <a:off x="0" y="0"/>
          <a:ext cx="0" cy="0"/>
          <a:chOff x="0" y="0"/>
          <a:chExt cx="0" cy="0"/>
        </a:xfrm>
      </p:grpSpPr>
      <p:sp>
        <p:nvSpPr>
          <p:cNvPr id="611" name="Google Shape;611;p64"/>
          <p:cNvSpPr/>
          <p:nvPr>
            <p:ph idx="2" type="pic"/>
          </p:nvPr>
        </p:nvSpPr>
        <p:spPr>
          <a:xfrm rot="299990">
            <a:off x="716131" y="2331244"/>
            <a:ext cx="3686628" cy="2455534"/>
          </a:xfrm>
          <a:prstGeom prst="snip1Rect">
            <a:avLst>
              <a:gd fmla="val 16667" name="adj"/>
            </a:avLst>
          </a:prstGeom>
          <a:noFill/>
          <a:ln>
            <a:noFill/>
          </a:ln>
        </p:spPr>
      </p:sp>
      <p:sp>
        <p:nvSpPr>
          <p:cNvPr id="612" name="Google Shape;612;p64"/>
          <p:cNvSpPr/>
          <p:nvPr>
            <p:ph idx="3" type="pic"/>
          </p:nvPr>
        </p:nvSpPr>
        <p:spPr>
          <a:xfrm rot="-300269">
            <a:off x="4741294" y="2331368"/>
            <a:ext cx="3686654" cy="2455534"/>
          </a:xfrm>
          <a:prstGeom prst="snip1Rect">
            <a:avLst>
              <a:gd fmla="val 16667" name="adj"/>
            </a:avLst>
          </a:prstGeom>
          <a:noFill/>
          <a:ln>
            <a:noFill/>
          </a:ln>
        </p:spPr>
      </p:sp>
      <p:sp>
        <p:nvSpPr>
          <p:cNvPr id="613" name="Google Shape;613;p64"/>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4" name="Google Shape;614;p64"/>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615" name="Google Shape;615;p64"/>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616" name="Google Shape;616;p64"/>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617" name="Google Shape;617;p64"/>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ITLE_AND_BODY_1">
    <p:bg>
      <p:bgPr>
        <a:solidFill>
          <a:schemeClr val="lt1"/>
        </a:solidFill>
      </p:bgPr>
    </p:bg>
    <p:spTree>
      <p:nvGrpSpPr>
        <p:cNvPr id="618" name="Shape 618"/>
        <p:cNvGrpSpPr/>
        <p:nvPr/>
      </p:nvGrpSpPr>
      <p:grpSpPr>
        <a:xfrm>
          <a:off x="0" y="0"/>
          <a:ext cx="0" cy="0"/>
          <a:chOff x="0" y="0"/>
          <a:chExt cx="0" cy="0"/>
        </a:xfrm>
      </p:grpSpPr>
      <p:sp>
        <p:nvSpPr>
          <p:cNvPr id="619" name="Google Shape;619;p65"/>
          <p:cNvSpPr/>
          <p:nvPr>
            <p:ph idx="2" type="pic"/>
          </p:nvPr>
        </p:nvSpPr>
        <p:spPr>
          <a:xfrm rot="299990">
            <a:off x="716131" y="2331244"/>
            <a:ext cx="3686628" cy="2455534"/>
          </a:xfrm>
          <a:prstGeom prst="snip1Rect">
            <a:avLst>
              <a:gd fmla="val 16667" name="adj"/>
            </a:avLst>
          </a:prstGeom>
          <a:noFill/>
          <a:ln>
            <a:noFill/>
          </a:ln>
        </p:spPr>
      </p:sp>
      <p:sp>
        <p:nvSpPr>
          <p:cNvPr id="620" name="Google Shape;620;p65"/>
          <p:cNvSpPr/>
          <p:nvPr>
            <p:ph idx="3" type="pic"/>
          </p:nvPr>
        </p:nvSpPr>
        <p:spPr>
          <a:xfrm rot="-300269">
            <a:off x="4741294" y="2331368"/>
            <a:ext cx="3686654" cy="2455534"/>
          </a:xfrm>
          <a:prstGeom prst="snip1Rect">
            <a:avLst>
              <a:gd fmla="val 16667" name="adj"/>
            </a:avLst>
          </a:prstGeom>
          <a:noFill/>
          <a:ln>
            <a:noFill/>
          </a:ln>
        </p:spPr>
      </p:sp>
      <p:sp>
        <p:nvSpPr>
          <p:cNvPr id="621" name="Google Shape;621;p6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2" name="Google Shape;622;p6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623" name="Google Shape;623;p65"/>
          <p:cNvSpPr txBox="1"/>
          <p:nvPr>
            <p:ph idx="1" type="subTitle"/>
          </p:nvPr>
        </p:nvSpPr>
        <p:spPr>
          <a:xfrm>
            <a:off x="38108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624" name="Google Shape;624;p65"/>
          <p:cNvSpPr txBox="1"/>
          <p:nvPr>
            <p:ph idx="4" type="body"/>
          </p:nvPr>
        </p:nvSpPr>
        <p:spPr>
          <a:xfrm>
            <a:off x="38108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25" name="Google Shape;625;p65"/>
          <p:cNvSpPr txBox="1"/>
          <p:nvPr>
            <p:ph idx="5" type="subTitle"/>
          </p:nvPr>
        </p:nvSpPr>
        <p:spPr>
          <a:xfrm>
            <a:off x="4566932" y="1182925"/>
            <a:ext cx="41490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626" name="Google Shape;626;p65"/>
          <p:cNvSpPr txBox="1"/>
          <p:nvPr>
            <p:ph idx="6" type="body"/>
          </p:nvPr>
        </p:nvSpPr>
        <p:spPr>
          <a:xfrm>
            <a:off x="4566932" y="1521627"/>
            <a:ext cx="41490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27" name="Google Shape;627;p6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628" name="Google Shape;628;p6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type="twoColTx">
  <p:cSld name="TITLE_AND_TWO_COLUMNS">
    <p:bg>
      <p:bgPr>
        <a:solidFill>
          <a:schemeClr val="lt1"/>
        </a:solidFill>
      </p:bgPr>
    </p:bg>
    <p:spTree>
      <p:nvGrpSpPr>
        <p:cNvPr id="629" name="Shape 629"/>
        <p:cNvGrpSpPr/>
        <p:nvPr/>
      </p:nvGrpSpPr>
      <p:grpSpPr>
        <a:xfrm>
          <a:off x="0" y="0"/>
          <a:ext cx="0" cy="0"/>
          <a:chOff x="0" y="0"/>
          <a:chExt cx="0" cy="0"/>
        </a:xfrm>
      </p:grpSpPr>
      <p:grpSp>
        <p:nvGrpSpPr>
          <p:cNvPr id="630" name="Google Shape;630;p66"/>
          <p:cNvGrpSpPr/>
          <p:nvPr/>
        </p:nvGrpSpPr>
        <p:grpSpPr>
          <a:xfrm>
            <a:off x="0" y="-444900"/>
            <a:ext cx="9144000" cy="5588500"/>
            <a:chOff x="0" y="-444900"/>
            <a:chExt cx="9144000" cy="5588500"/>
          </a:xfrm>
        </p:grpSpPr>
        <p:grpSp>
          <p:nvGrpSpPr>
            <p:cNvPr id="631" name="Google Shape;631;p66"/>
            <p:cNvGrpSpPr/>
            <p:nvPr/>
          </p:nvGrpSpPr>
          <p:grpSpPr>
            <a:xfrm>
              <a:off x="0" y="100"/>
              <a:ext cx="9144000" cy="5143500"/>
              <a:chOff x="0" y="100"/>
              <a:chExt cx="9144000" cy="5143500"/>
            </a:xfrm>
          </p:grpSpPr>
          <p:sp>
            <p:nvSpPr>
              <p:cNvPr id="632" name="Google Shape;632;p6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633" name="Google Shape;633;p6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634" name="Google Shape;634;p6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635" name="Google Shape;635;p6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36" name="Google Shape;636;p66"/>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637" name="Google Shape;637;p66"/>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638" name="Google Shape;638;p66"/>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639" name="Google Shape;639;p66"/>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type="titleOnly">
  <p:cSld name="TITLE_ONLY">
    <p:bg>
      <p:bgPr>
        <a:solidFill>
          <a:schemeClr val="lt1"/>
        </a:solidFill>
      </p:bgPr>
    </p:bg>
    <p:spTree>
      <p:nvGrpSpPr>
        <p:cNvPr id="640" name="Shape 640"/>
        <p:cNvGrpSpPr/>
        <p:nvPr/>
      </p:nvGrpSpPr>
      <p:grpSpPr>
        <a:xfrm>
          <a:off x="0" y="0"/>
          <a:ext cx="0" cy="0"/>
          <a:chOff x="0" y="0"/>
          <a:chExt cx="0" cy="0"/>
        </a:xfrm>
      </p:grpSpPr>
      <p:sp>
        <p:nvSpPr>
          <p:cNvPr id="641" name="Google Shape;641;p67"/>
          <p:cNvSpPr/>
          <p:nvPr>
            <p:ph idx="2" type="pic"/>
          </p:nvPr>
        </p:nvSpPr>
        <p:spPr>
          <a:xfrm rot="299866">
            <a:off x="764484" y="2679783"/>
            <a:ext cx="1938771" cy="1938771"/>
          </a:xfrm>
          <a:prstGeom prst="snip1Rect">
            <a:avLst>
              <a:gd fmla="val 16667" name="adj"/>
            </a:avLst>
          </a:prstGeom>
          <a:noFill/>
          <a:ln>
            <a:noFill/>
          </a:ln>
        </p:spPr>
      </p:sp>
      <p:sp>
        <p:nvSpPr>
          <p:cNvPr id="642" name="Google Shape;642;p67"/>
          <p:cNvSpPr/>
          <p:nvPr>
            <p:ph idx="3" type="pic"/>
          </p:nvPr>
        </p:nvSpPr>
        <p:spPr>
          <a:xfrm rot="-299913">
            <a:off x="3602840" y="2620826"/>
            <a:ext cx="1938472" cy="1938472"/>
          </a:xfrm>
          <a:prstGeom prst="snip1Rect">
            <a:avLst>
              <a:gd fmla="val 16667" name="adj"/>
            </a:avLst>
          </a:prstGeom>
          <a:noFill/>
          <a:ln>
            <a:noFill/>
          </a:ln>
        </p:spPr>
      </p:sp>
      <p:sp>
        <p:nvSpPr>
          <p:cNvPr id="643" name="Google Shape;643;p67"/>
          <p:cNvSpPr/>
          <p:nvPr>
            <p:ph idx="4" type="pic"/>
          </p:nvPr>
        </p:nvSpPr>
        <p:spPr>
          <a:xfrm rot="299913">
            <a:off x="6440891" y="2679947"/>
            <a:ext cx="1938472" cy="1938472"/>
          </a:xfrm>
          <a:prstGeom prst="snip1Rect">
            <a:avLst>
              <a:gd fmla="val 16667" name="adj"/>
            </a:avLst>
          </a:prstGeom>
          <a:noFill/>
          <a:ln>
            <a:noFill/>
          </a:ln>
        </p:spPr>
      </p:sp>
      <p:sp>
        <p:nvSpPr>
          <p:cNvPr id="644" name="Google Shape;644;p6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45" name="Google Shape;645;p67"/>
          <p:cNvSpPr txBox="1"/>
          <p:nvPr>
            <p:ph idx="1" type="subTitle"/>
          </p:nvPr>
        </p:nvSpPr>
        <p:spPr>
          <a:xfrm>
            <a:off x="381063"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646" name="Google Shape;646;p67"/>
          <p:cNvSpPr txBox="1"/>
          <p:nvPr>
            <p:ph idx="5" type="body"/>
          </p:nvPr>
        </p:nvSpPr>
        <p:spPr>
          <a:xfrm>
            <a:off x="381063"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47" name="Google Shape;647;p67"/>
          <p:cNvSpPr txBox="1"/>
          <p:nvPr>
            <p:ph idx="6" type="subTitle"/>
          </p:nvPr>
        </p:nvSpPr>
        <p:spPr>
          <a:xfrm>
            <a:off x="3219300"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648" name="Google Shape;648;p67"/>
          <p:cNvSpPr txBox="1"/>
          <p:nvPr>
            <p:ph idx="7" type="body"/>
          </p:nvPr>
        </p:nvSpPr>
        <p:spPr>
          <a:xfrm>
            <a:off x="3219300"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49" name="Google Shape;649;p67"/>
          <p:cNvSpPr txBox="1"/>
          <p:nvPr>
            <p:ph idx="8" type="subTitle"/>
          </p:nvPr>
        </p:nvSpPr>
        <p:spPr>
          <a:xfrm>
            <a:off x="6057538" y="1182922"/>
            <a:ext cx="27054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650" name="Google Shape;650;p67"/>
          <p:cNvSpPr txBox="1"/>
          <p:nvPr>
            <p:ph idx="9" type="body"/>
          </p:nvPr>
        </p:nvSpPr>
        <p:spPr>
          <a:xfrm>
            <a:off x="6057538" y="1521625"/>
            <a:ext cx="27054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651" name="Google Shape;651;p67"/>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52" name="Google Shape;652;p67"/>
          <p:cNvSpPr txBox="1"/>
          <p:nvPr>
            <p:ph idx="1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653" name="Google Shape;653;p67"/>
          <p:cNvSpPr txBox="1"/>
          <p:nvPr>
            <p:ph idx="1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1">
  <p:cSld name="ONE_COLUMN_TEXT">
    <p:bg>
      <p:bgPr>
        <a:solidFill>
          <a:schemeClr val="lt1"/>
        </a:solidFill>
      </p:bgPr>
    </p:bg>
    <p:spTree>
      <p:nvGrpSpPr>
        <p:cNvPr id="654" name="Shape 654"/>
        <p:cNvGrpSpPr/>
        <p:nvPr/>
      </p:nvGrpSpPr>
      <p:grpSpPr>
        <a:xfrm>
          <a:off x="0" y="0"/>
          <a:ext cx="0" cy="0"/>
          <a:chOff x="0" y="0"/>
          <a:chExt cx="0" cy="0"/>
        </a:xfrm>
      </p:grpSpPr>
      <p:sp>
        <p:nvSpPr>
          <p:cNvPr id="655" name="Google Shape;655;p68"/>
          <p:cNvSpPr/>
          <p:nvPr>
            <p:ph idx="2" type="pic"/>
          </p:nvPr>
        </p:nvSpPr>
        <p:spPr>
          <a:xfrm>
            <a:off x="434125" y="2147825"/>
            <a:ext cx="8275200" cy="2679300"/>
          </a:xfrm>
          <a:prstGeom prst="snip1Rect">
            <a:avLst>
              <a:gd fmla="val 29467" name="adj"/>
            </a:avLst>
          </a:prstGeom>
          <a:noFill/>
          <a:ln>
            <a:noFill/>
          </a:ln>
        </p:spPr>
      </p:sp>
      <p:sp>
        <p:nvSpPr>
          <p:cNvPr id="656" name="Google Shape;656;p6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57" name="Google Shape;657;p68"/>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58" name="Google Shape;658;p68"/>
          <p:cNvSpPr txBox="1"/>
          <p:nvPr>
            <p:ph idx="1" type="body"/>
          </p:nvPr>
        </p:nvSpPr>
        <p:spPr>
          <a:xfrm>
            <a:off x="333925" y="1163150"/>
            <a:ext cx="8475600" cy="7080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659" name="Google Shape;659;p68"/>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660" name="Google Shape;660;p68"/>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sldGuideLst>
    </p:ext>
  </p:extLst>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left">
  <p:cSld name="ONE_COLUMN_TEXT_1">
    <p:bg>
      <p:bgPr>
        <a:solidFill>
          <a:schemeClr val="lt1"/>
        </a:solidFill>
      </p:bgPr>
    </p:bg>
    <p:spTree>
      <p:nvGrpSpPr>
        <p:cNvPr id="661" name="Shape 661"/>
        <p:cNvGrpSpPr/>
        <p:nvPr/>
      </p:nvGrpSpPr>
      <p:grpSpPr>
        <a:xfrm>
          <a:off x="0" y="0"/>
          <a:ext cx="0" cy="0"/>
          <a:chOff x="0" y="0"/>
          <a:chExt cx="0" cy="0"/>
        </a:xfrm>
      </p:grpSpPr>
      <p:grpSp>
        <p:nvGrpSpPr>
          <p:cNvPr id="662" name="Google Shape;662;p69"/>
          <p:cNvGrpSpPr/>
          <p:nvPr/>
        </p:nvGrpSpPr>
        <p:grpSpPr>
          <a:xfrm>
            <a:off x="433788" y="1202208"/>
            <a:ext cx="2632899" cy="904617"/>
            <a:chOff x="433788" y="1202208"/>
            <a:chExt cx="2632899" cy="904617"/>
          </a:xfrm>
        </p:grpSpPr>
        <p:sp>
          <p:nvSpPr>
            <p:cNvPr id="663" name="Google Shape;663;p69"/>
            <p:cNvSpPr/>
            <p:nvPr/>
          </p:nvSpPr>
          <p:spPr>
            <a:xfrm>
              <a:off x="433788" y="1202325"/>
              <a:ext cx="2632800" cy="904500"/>
            </a:xfrm>
            <a:prstGeom prst="snip1Rect">
              <a:avLst>
                <a:gd fmla="val 35102"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664" name="Google Shape;664;p69"/>
            <p:cNvSpPr/>
            <p:nvPr/>
          </p:nvSpPr>
          <p:spPr>
            <a:xfrm rot="-6523">
              <a:off x="2750486"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665" name="Google Shape;665;p69"/>
          <p:cNvSpPr txBox="1"/>
          <p:nvPr>
            <p:ph idx="1" type="subTitle"/>
          </p:nvPr>
        </p:nvSpPr>
        <p:spPr>
          <a:xfrm>
            <a:off x="437000"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666" name="Google Shape;666;p69"/>
          <p:cNvSpPr txBox="1"/>
          <p:nvPr>
            <p:ph idx="2" type="body"/>
          </p:nvPr>
        </p:nvSpPr>
        <p:spPr>
          <a:xfrm>
            <a:off x="437000"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667" name="Google Shape;667;p69"/>
          <p:cNvSpPr/>
          <p:nvPr>
            <p:ph idx="3" type="pic"/>
          </p:nvPr>
        </p:nvSpPr>
        <p:spPr>
          <a:xfrm>
            <a:off x="434125" y="2147825"/>
            <a:ext cx="8275200" cy="2679300"/>
          </a:xfrm>
          <a:prstGeom prst="snip1Rect">
            <a:avLst>
              <a:gd fmla="val 29467" name="adj"/>
            </a:avLst>
          </a:prstGeom>
          <a:noFill/>
          <a:ln>
            <a:noFill/>
          </a:ln>
        </p:spPr>
      </p:sp>
      <p:sp>
        <p:nvSpPr>
          <p:cNvPr id="668" name="Google Shape;668;p69"/>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69" name="Google Shape;669;p69"/>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70" name="Google Shape;670;p69"/>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671" name="Google Shape;671;p69"/>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extLst>
    <p:ext uri="{DCECCB84-F9BA-43D5-87BE-67443E8EF086}">
      <p15:sldGuideLst>
        <p15:guide id="1" pos="273">
          <p15:clr>
            <a:srgbClr val="E46962"/>
          </p15:clr>
        </p15:guide>
        <p15:guide id="2" orient="horz" pos="1353">
          <p15:clr>
            <a:srgbClr val="E46962"/>
          </p15:clr>
        </p15:guide>
      </p15:sldGuideLst>
    </p:ext>
  </p:extLst>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middle">
  <p:cSld name="ONE_COLUMN_TEXT_1_2">
    <p:bg>
      <p:bgPr>
        <a:solidFill>
          <a:schemeClr val="lt1"/>
        </a:solidFill>
      </p:bgPr>
    </p:bg>
    <p:spTree>
      <p:nvGrpSpPr>
        <p:cNvPr id="672" name="Shape 672"/>
        <p:cNvGrpSpPr/>
        <p:nvPr/>
      </p:nvGrpSpPr>
      <p:grpSpPr>
        <a:xfrm>
          <a:off x="0" y="0"/>
          <a:ext cx="0" cy="0"/>
          <a:chOff x="0" y="0"/>
          <a:chExt cx="0" cy="0"/>
        </a:xfrm>
      </p:grpSpPr>
      <p:grpSp>
        <p:nvGrpSpPr>
          <p:cNvPr id="673" name="Google Shape;673;p70"/>
          <p:cNvGrpSpPr/>
          <p:nvPr/>
        </p:nvGrpSpPr>
        <p:grpSpPr>
          <a:xfrm>
            <a:off x="3253950" y="1202208"/>
            <a:ext cx="2632899" cy="904617"/>
            <a:chOff x="3253950" y="1202208"/>
            <a:chExt cx="2632899" cy="904617"/>
          </a:xfrm>
        </p:grpSpPr>
        <p:sp>
          <p:nvSpPr>
            <p:cNvPr id="674" name="Google Shape;674;p70"/>
            <p:cNvSpPr/>
            <p:nvPr/>
          </p:nvSpPr>
          <p:spPr>
            <a:xfrm>
              <a:off x="3253950" y="1202325"/>
              <a:ext cx="2632800" cy="904500"/>
            </a:xfrm>
            <a:prstGeom prst="snip1Rect">
              <a:avLst>
                <a:gd fmla="val 35102"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675" name="Google Shape;675;p70"/>
            <p:cNvSpPr/>
            <p:nvPr/>
          </p:nvSpPr>
          <p:spPr>
            <a:xfrm rot="-6523">
              <a:off x="5570649"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a:ea typeface="Inter Tight"/>
                  <a:cs typeface="Inter Tight"/>
                  <a:sym typeface="Inter Tight"/>
                </a:rPr>
                <a:t> </a:t>
              </a:r>
              <a:endParaRPr>
                <a:solidFill>
                  <a:schemeClr val="lt2"/>
                </a:solidFill>
                <a:latin typeface="Inter Tight"/>
                <a:ea typeface="Inter Tight"/>
                <a:cs typeface="Inter Tight"/>
                <a:sym typeface="Inter Tight"/>
              </a:endParaRPr>
            </a:p>
          </p:txBody>
        </p:sp>
      </p:grpSp>
      <p:sp>
        <p:nvSpPr>
          <p:cNvPr id="676" name="Google Shape;676;p70"/>
          <p:cNvSpPr txBox="1"/>
          <p:nvPr>
            <p:ph idx="1" type="subTitle"/>
          </p:nvPr>
        </p:nvSpPr>
        <p:spPr>
          <a:xfrm>
            <a:off x="3257163" y="1202200"/>
            <a:ext cx="2322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677" name="Google Shape;677;p70"/>
          <p:cNvSpPr txBox="1"/>
          <p:nvPr>
            <p:ph idx="2" type="body"/>
          </p:nvPr>
        </p:nvSpPr>
        <p:spPr>
          <a:xfrm>
            <a:off x="3257163" y="1460325"/>
            <a:ext cx="26328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678" name="Google Shape;678;p70"/>
          <p:cNvSpPr/>
          <p:nvPr>
            <p:ph idx="3" type="pic"/>
          </p:nvPr>
        </p:nvSpPr>
        <p:spPr>
          <a:xfrm>
            <a:off x="434125" y="2147825"/>
            <a:ext cx="8275200" cy="2679300"/>
          </a:xfrm>
          <a:prstGeom prst="snip1Rect">
            <a:avLst>
              <a:gd fmla="val 29467" name="adj"/>
            </a:avLst>
          </a:prstGeom>
          <a:noFill/>
          <a:ln>
            <a:noFill/>
          </a:ln>
        </p:spPr>
      </p:sp>
      <p:sp>
        <p:nvSpPr>
          <p:cNvPr id="679" name="Google Shape;679;p70"/>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80" name="Google Shape;680;p70"/>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81" name="Google Shape;681;p70"/>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682" name="Google Shape;682;p70"/>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pop-up right, long text">
  <p:cSld name="ONE_COLUMN_TEXT_1_1">
    <p:bg>
      <p:bgPr>
        <a:solidFill>
          <a:schemeClr val="lt1"/>
        </a:solidFill>
      </p:bgPr>
    </p:bg>
    <p:spTree>
      <p:nvGrpSpPr>
        <p:cNvPr id="683" name="Shape 683"/>
        <p:cNvGrpSpPr/>
        <p:nvPr/>
      </p:nvGrpSpPr>
      <p:grpSpPr>
        <a:xfrm>
          <a:off x="0" y="0"/>
          <a:ext cx="0" cy="0"/>
          <a:chOff x="0" y="0"/>
          <a:chExt cx="0" cy="0"/>
        </a:xfrm>
      </p:grpSpPr>
      <p:sp>
        <p:nvSpPr>
          <p:cNvPr id="684" name="Google Shape;684;p71"/>
          <p:cNvSpPr/>
          <p:nvPr/>
        </p:nvSpPr>
        <p:spPr>
          <a:xfrm>
            <a:off x="3253825" y="1202325"/>
            <a:ext cx="5453100" cy="904500"/>
          </a:xfrm>
          <a:prstGeom prst="snip1Rect">
            <a:avLst>
              <a:gd fmla="val 35019"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685" name="Google Shape;685;p71"/>
          <p:cNvSpPr txBox="1"/>
          <p:nvPr>
            <p:ph idx="1" type="subTitle"/>
          </p:nvPr>
        </p:nvSpPr>
        <p:spPr>
          <a:xfrm>
            <a:off x="3253950" y="1202200"/>
            <a:ext cx="5136900" cy="354000"/>
          </a:xfrm>
          <a:prstGeom prst="rect">
            <a:avLst/>
          </a:prstGeom>
        </p:spPr>
        <p:txBody>
          <a:bodyPr anchorCtr="0" anchor="t" bIns="91425" lIns="91425" spcFirstLastPara="1" rIns="91425" wrap="square" tIns="91425">
            <a:spAutoFit/>
          </a:bodyPr>
          <a:lstStyle>
            <a:lvl1pPr lvl="0">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1pPr>
            <a:lvl2pPr lvl="1">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2pPr>
            <a:lvl3pPr lvl="2">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3pPr>
            <a:lvl4pPr lvl="3">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4pPr>
            <a:lvl5pPr lvl="4">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5pPr>
            <a:lvl6pPr lvl="5">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6pPr>
            <a:lvl7pPr lvl="6">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7pPr>
            <a:lvl8pPr lvl="7">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8pPr>
            <a:lvl9pPr lvl="8">
              <a:spcBef>
                <a:spcPts val="0"/>
              </a:spcBef>
              <a:spcAft>
                <a:spcPts val="0"/>
              </a:spcAft>
              <a:buClr>
                <a:schemeClr val="lt1"/>
              </a:buClr>
              <a:buSzPts val="1100"/>
              <a:buFont typeface="Inter Tight Medium"/>
              <a:buNone/>
              <a:defRPr sz="1100">
                <a:solidFill>
                  <a:schemeClr val="lt1"/>
                </a:solidFill>
                <a:latin typeface="Inter Tight Medium"/>
                <a:ea typeface="Inter Tight Medium"/>
                <a:cs typeface="Inter Tight Medium"/>
                <a:sym typeface="Inter Tight Medium"/>
              </a:defRPr>
            </a:lvl9pPr>
          </a:lstStyle>
          <a:p/>
        </p:txBody>
      </p:sp>
      <p:sp>
        <p:nvSpPr>
          <p:cNvPr id="686" name="Google Shape;686;p71"/>
          <p:cNvSpPr/>
          <p:nvPr>
            <p:ph idx="2" type="pic"/>
          </p:nvPr>
        </p:nvSpPr>
        <p:spPr>
          <a:xfrm>
            <a:off x="434125" y="2147825"/>
            <a:ext cx="8275200" cy="2679300"/>
          </a:xfrm>
          <a:prstGeom prst="snip1Rect">
            <a:avLst>
              <a:gd fmla="val 29467" name="adj"/>
            </a:avLst>
          </a:prstGeom>
          <a:noFill/>
          <a:ln>
            <a:noFill/>
          </a:ln>
        </p:spPr>
      </p:sp>
      <p:sp>
        <p:nvSpPr>
          <p:cNvPr id="687" name="Google Shape;687;p71"/>
          <p:cNvSpPr txBox="1"/>
          <p:nvPr>
            <p:ph idx="3" type="body"/>
          </p:nvPr>
        </p:nvSpPr>
        <p:spPr>
          <a:xfrm>
            <a:off x="3253950" y="1460325"/>
            <a:ext cx="5453100" cy="6465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688" name="Google Shape;688;p71"/>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89" name="Google Shape;689;p71"/>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90" name="Google Shape;690;p71"/>
          <p:cNvSpPr txBox="1"/>
          <p:nvPr>
            <p:ph idx="4"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691" name="Google Shape;691;p71"/>
          <p:cNvSpPr txBox="1"/>
          <p:nvPr>
            <p:ph idx="5"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692" name="Google Shape;692;p71"/>
          <p:cNvSpPr/>
          <p:nvPr/>
        </p:nvSpPr>
        <p:spPr>
          <a:xfrm rot="-6523">
            <a:off x="8390811" y="1202508"/>
            <a:ext cx="316201" cy="318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Inter Tight"/>
                <a:ea typeface="Inter Tight"/>
                <a:cs typeface="Inter Tight"/>
                <a:sym typeface="Inter Tight"/>
              </a:rPr>
              <a:t> </a:t>
            </a:r>
            <a:endParaRPr>
              <a:solidFill>
                <a:schemeClr val="dk1"/>
              </a:solidFill>
              <a:latin typeface="Inter Tight"/>
              <a:ea typeface="Inter Tight"/>
              <a:cs typeface="Inter Tight"/>
              <a:sym typeface="Inter Tight"/>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esentation Goal">
  <p:cSld name="TITLE_3_1_1_1_1_1">
    <p:spTree>
      <p:nvGrpSpPr>
        <p:cNvPr id="81" name="Shape 81"/>
        <p:cNvGrpSpPr/>
        <p:nvPr/>
      </p:nvGrpSpPr>
      <p:grpSpPr>
        <a:xfrm>
          <a:off x="0" y="0"/>
          <a:ext cx="0" cy="0"/>
          <a:chOff x="0" y="0"/>
          <a:chExt cx="0" cy="0"/>
        </a:xfrm>
      </p:grpSpPr>
      <p:sp>
        <p:nvSpPr>
          <p:cNvPr id="82" name="Google Shape;82;p8"/>
          <p:cNvSpPr/>
          <p:nvPr/>
        </p:nvSpPr>
        <p:spPr>
          <a:xfrm>
            <a:off x="298312" y="301050"/>
            <a:ext cx="5646900" cy="5310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3" name="Google Shape;83;p8"/>
          <p:cNvSpPr txBox="1"/>
          <p:nvPr>
            <p:ph type="title"/>
          </p:nvPr>
        </p:nvSpPr>
        <p:spPr>
          <a:xfrm>
            <a:off x="279185" y="31227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4" name="Google Shape;84;p8"/>
          <p:cNvSpPr/>
          <p:nvPr/>
        </p:nvSpPr>
        <p:spPr>
          <a:xfrm>
            <a:off x="4463246" y="3362570"/>
            <a:ext cx="1190400" cy="9768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5" name="Google Shape;85;p8"/>
          <p:cNvSpPr/>
          <p:nvPr/>
        </p:nvSpPr>
        <p:spPr>
          <a:xfrm>
            <a:off x="5653655" y="3362561"/>
            <a:ext cx="487500" cy="4785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6" name="Google Shape;86;p8"/>
          <p:cNvSpPr/>
          <p:nvPr/>
        </p:nvSpPr>
        <p:spPr>
          <a:xfrm>
            <a:off x="4463250" y="1056975"/>
            <a:ext cx="4371300" cy="23055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87" name="Google Shape;87;p8"/>
          <p:cNvSpPr txBox="1"/>
          <p:nvPr>
            <p:ph idx="1" type="subTitle"/>
          </p:nvPr>
        </p:nvSpPr>
        <p:spPr>
          <a:xfrm>
            <a:off x="4481951" y="1068225"/>
            <a:ext cx="4338600" cy="54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8"/>
          <p:cNvSpPr/>
          <p:nvPr>
            <p:ph idx="2" type="pic"/>
          </p:nvPr>
        </p:nvSpPr>
        <p:spPr>
          <a:xfrm>
            <a:off x="298300" y="1055350"/>
            <a:ext cx="4165800" cy="3783300"/>
          </a:xfrm>
          <a:prstGeom prst="rect">
            <a:avLst/>
          </a:prstGeom>
          <a:noFill/>
          <a:ln cap="flat" cmpd="sng" w="19050">
            <a:solidFill>
              <a:schemeClr val="dk1"/>
            </a:solidFill>
            <a:prstDash val="solid"/>
            <a:round/>
            <a:headEnd len="sm" w="sm" type="none"/>
            <a:tailEnd len="sm" w="sm" type="none"/>
          </a:ln>
        </p:spPr>
      </p:sp>
      <p:sp>
        <p:nvSpPr>
          <p:cNvPr id="89" name="Google Shape;89;p8"/>
          <p:cNvSpPr txBox="1"/>
          <p:nvPr>
            <p:ph idx="3" type="body"/>
          </p:nvPr>
        </p:nvSpPr>
        <p:spPr>
          <a:xfrm>
            <a:off x="4484120" y="1667497"/>
            <a:ext cx="4338600" cy="1668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90" name="Google Shape;90;p8"/>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1" name="Google Shape;91;p8"/>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92" name="Google Shape;92;p8"/>
          <p:cNvSpPr/>
          <p:nvPr/>
        </p:nvSpPr>
        <p:spPr>
          <a:xfrm>
            <a:off x="298300" y="301050"/>
            <a:ext cx="5670900" cy="6066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93" name="Google Shape;93;p8"/>
          <p:cNvSpPr txBox="1"/>
          <p:nvPr>
            <p:ph idx="4"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
    <p:bg>
      <p:bgPr>
        <a:solidFill>
          <a:schemeClr val="lt1"/>
        </a:solidFill>
      </p:bgPr>
    </p:bg>
    <p:spTree>
      <p:nvGrpSpPr>
        <p:cNvPr id="693" name="Shape 693"/>
        <p:cNvGrpSpPr/>
        <p:nvPr/>
      </p:nvGrpSpPr>
      <p:grpSpPr>
        <a:xfrm>
          <a:off x="0" y="0"/>
          <a:ext cx="0" cy="0"/>
          <a:chOff x="0" y="0"/>
          <a:chExt cx="0" cy="0"/>
        </a:xfrm>
      </p:grpSpPr>
      <p:grpSp>
        <p:nvGrpSpPr>
          <p:cNvPr id="694" name="Google Shape;694;p72"/>
          <p:cNvGrpSpPr/>
          <p:nvPr/>
        </p:nvGrpSpPr>
        <p:grpSpPr>
          <a:xfrm>
            <a:off x="0" y="-444900"/>
            <a:ext cx="9144000" cy="5588500"/>
            <a:chOff x="0" y="-444900"/>
            <a:chExt cx="9144000" cy="5588500"/>
          </a:xfrm>
        </p:grpSpPr>
        <p:grpSp>
          <p:nvGrpSpPr>
            <p:cNvPr id="695" name="Google Shape;695;p72"/>
            <p:cNvGrpSpPr/>
            <p:nvPr/>
          </p:nvGrpSpPr>
          <p:grpSpPr>
            <a:xfrm>
              <a:off x="0" y="100"/>
              <a:ext cx="9144000" cy="5143500"/>
              <a:chOff x="0" y="100"/>
              <a:chExt cx="9144000" cy="5143500"/>
            </a:xfrm>
          </p:grpSpPr>
          <p:sp>
            <p:nvSpPr>
              <p:cNvPr id="696" name="Google Shape;696;p72"/>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sp>
            <p:nvSpPr>
              <p:cNvPr id="697" name="Google Shape;697;p72"/>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a:ea typeface="Inter Tight"/>
                  <a:cs typeface="Inter Tight"/>
                  <a:sym typeface="Inter Tight"/>
                </a:endParaRPr>
              </a:p>
            </p:txBody>
          </p:sp>
        </p:grpSp>
        <p:sp>
          <p:nvSpPr>
            <p:cNvPr id="698" name="Google Shape;698;p72"/>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699" name="Google Shape;699;p7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00" name="Google Shape;700;p72"/>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701" name="Google Shape;701;p72"/>
          <p:cNvSpPr txBox="1"/>
          <p:nvPr>
            <p:ph idx="1" type="body"/>
          </p:nvPr>
        </p:nvSpPr>
        <p:spPr>
          <a:xfrm>
            <a:off x="2479675" y="2291377"/>
            <a:ext cx="4184700" cy="2288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Clr>
                <a:schemeClr val="lt1"/>
              </a:buClr>
              <a:buSzPts val="1700"/>
              <a:buChar char="●"/>
              <a:defRPr>
                <a:solidFill>
                  <a:schemeClr val="lt1"/>
                </a:solidFill>
              </a:defRPr>
            </a:lvl1pPr>
            <a:lvl2pPr indent="-336550" lvl="1" marL="914400">
              <a:spcBef>
                <a:spcPts val="0"/>
              </a:spcBef>
              <a:spcAft>
                <a:spcPts val="0"/>
              </a:spcAft>
              <a:buClr>
                <a:schemeClr val="lt1"/>
              </a:buClr>
              <a:buSzPts val="1700"/>
              <a:buChar char="○"/>
              <a:defRPr>
                <a:solidFill>
                  <a:schemeClr val="lt1"/>
                </a:solidFill>
              </a:defRPr>
            </a:lvl2pPr>
            <a:lvl3pPr indent="-336550" lvl="2" marL="1371600">
              <a:spcBef>
                <a:spcPts val="0"/>
              </a:spcBef>
              <a:spcAft>
                <a:spcPts val="0"/>
              </a:spcAft>
              <a:buClr>
                <a:schemeClr val="lt1"/>
              </a:buClr>
              <a:buSzPts val="1700"/>
              <a:buChar char="■"/>
              <a:defRPr>
                <a:solidFill>
                  <a:schemeClr val="lt1"/>
                </a:solidFill>
              </a:defRPr>
            </a:lvl3pPr>
            <a:lvl4pPr indent="-336550" lvl="3" marL="1828800">
              <a:spcBef>
                <a:spcPts val="0"/>
              </a:spcBef>
              <a:spcAft>
                <a:spcPts val="0"/>
              </a:spcAft>
              <a:buClr>
                <a:schemeClr val="lt1"/>
              </a:buClr>
              <a:buSzPts val="1700"/>
              <a:buChar char="●"/>
              <a:defRPr>
                <a:solidFill>
                  <a:schemeClr val="lt1"/>
                </a:solidFill>
              </a:defRPr>
            </a:lvl4pPr>
            <a:lvl5pPr indent="-336550" lvl="4" marL="2286000">
              <a:spcBef>
                <a:spcPts val="0"/>
              </a:spcBef>
              <a:spcAft>
                <a:spcPts val="0"/>
              </a:spcAft>
              <a:buClr>
                <a:schemeClr val="lt1"/>
              </a:buClr>
              <a:buSzPts val="1700"/>
              <a:buChar char="○"/>
              <a:defRPr>
                <a:solidFill>
                  <a:schemeClr val="lt1"/>
                </a:solidFill>
              </a:defRPr>
            </a:lvl5pPr>
            <a:lvl6pPr indent="-336550" lvl="5" marL="2743200">
              <a:spcBef>
                <a:spcPts val="0"/>
              </a:spcBef>
              <a:spcAft>
                <a:spcPts val="0"/>
              </a:spcAft>
              <a:buClr>
                <a:schemeClr val="lt1"/>
              </a:buClr>
              <a:buSzPts val="1700"/>
              <a:buChar char="■"/>
              <a:defRPr>
                <a:solidFill>
                  <a:schemeClr val="lt1"/>
                </a:solidFill>
              </a:defRPr>
            </a:lvl6pPr>
            <a:lvl7pPr indent="-336550" lvl="6" marL="3200400">
              <a:spcBef>
                <a:spcPts val="0"/>
              </a:spcBef>
              <a:spcAft>
                <a:spcPts val="0"/>
              </a:spcAft>
              <a:buClr>
                <a:schemeClr val="lt1"/>
              </a:buClr>
              <a:buSzPts val="1700"/>
              <a:buChar char="●"/>
              <a:defRPr>
                <a:solidFill>
                  <a:schemeClr val="lt1"/>
                </a:solidFill>
              </a:defRPr>
            </a:lvl7pPr>
            <a:lvl8pPr indent="-336550" lvl="7" marL="3657600">
              <a:spcBef>
                <a:spcPts val="0"/>
              </a:spcBef>
              <a:spcAft>
                <a:spcPts val="0"/>
              </a:spcAft>
              <a:buClr>
                <a:schemeClr val="lt1"/>
              </a:buClr>
              <a:buSzPts val="1700"/>
              <a:buChar char="○"/>
              <a:defRPr>
                <a:solidFill>
                  <a:schemeClr val="lt1"/>
                </a:solidFill>
              </a:defRPr>
            </a:lvl8pPr>
            <a:lvl9pPr indent="-336550" lvl="8" marL="4114800">
              <a:spcBef>
                <a:spcPts val="0"/>
              </a:spcBef>
              <a:spcAft>
                <a:spcPts val="0"/>
              </a:spcAft>
              <a:buClr>
                <a:schemeClr val="lt1"/>
              </a:buClr>
              <a:buSzPts val="1700"/>
              <a:buChar char="■"/>
              <a:defRPr>
                <a:solidFill>
                  <a:schemeClr val="lt1"/>
                </a:solidFill>
              </a:defRPr>
            </a:lvl9pPr>
          </a:lstStyle>
          <a:p/>
        </p:txBody>
      </p:sp>
      <p:sp>
        <p:nvSpPr>
          <p:cNvPr id="702" name="Google Shape;702;p72"/>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703" name="Google Shape;703;p72"/>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2">
  <p:cSld name="MAIN_POINT">
    <p:bg>
      <p:bgPr>
        <a:solidFill>
          <a:schemeClr val="lt1"/>
        </a:solidFill>
      </p:bgPr>
    </p:bg>
    <p:spTree>
      <p:nvGrpSpPr>
        <p:cNvPr id="704" name="Shape 704"/>
        <p:cNvGrpSpPr/>
        <p:nvPr/>
      </p:nvGrpSpPr>
      <p:grpSpPr>
        <a:xfrm>
          <a:off x="0" y="0"/>
          <a:ext cx="0" cy="0"/>
          <a:chOff x="0" y="0"/>
          <a:chExt cx="0" cy="0"/>
        </a:xfrm>
      </p:grpSpPr>
      <p:sp>
        <p:nvSpPr>
          <p:cNvPr id="705" name="Google Shape;705;p73"/>
          <p:cNvSpPr/>
          <p:nvPr>
            <p:ph idx="2" type="pic"/>
          </p:nvPr>
        </p:nvSpPr>
        <p:spPr>
          <a:xfrm rot="300107">
            <a:off x="4903200" y="846465"/>
            <a:ext cx="3950142" cy="3456249"/>
          </a:xfrm>
          <a:prstGeom prst="snip1Rect">
            <a:avLst>
              <a:gd fmla="val 16667" name="adj"/>
            </a:avLst>
          </a:prstGeom>
          <a:noFill/>
          <a:ln>
            <a:noFill/>
          </a:ln>
        </p:spPr>
      </p:sp>
      <p:sp>
        <p:nvSpPr>
          <p:cNvPr id="706" name="Google Shape;706;p7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07" name="Google Shape;707;p73"/>
          <p:cNvSpPr txBox="1"/>
          <p:nvPr>
            <p:ph type="title"/>
          </p:nvPr>
        </p:nvSpPr>
        <p:spPr>
          <a:xfrm>
            <a:off x="3339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08" name="Google Shape;708;p73"/>
          <p:cNvSpPr txBox="1"/>
          <p:nvPr>
            <p:ph idx="1" type="body"/>
          </p:nvPr>
        </p:nvSpPr>
        <p:spPr>
          <a:xfrm>
            <a:off x="3339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09" name="Google Shape;709;p73"/>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710" name="Google Shape;710;p73"/>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3">
  <p:cSld name="MAIN_POINT_1">
    <p:bg>
      <p:bgPr>
        <a:solidFill>
          <a:schemeClr val="lt1"/>
        </a:solidFill>
      </p:bgPr>
    </p:bg>
    <p:spTree>
      <p:nvGrpSpPr>
        <p:cNvPr id="711" name="Shape 711"/>
        <p:cNvGrpSpPr/>
        <p:nvPr/>
      </p:nvGrpSpPr>
      <p:grpSpPr>
        <a:xfrm>
          <a:off x="0" y="0"/>
          <a:ext cx="0" cy="0"/>
          <a:chOff x="0" y="0"/>
          <a:chExt cx="0" cy="0"/>
        </a:xfrm>
      </p:grpSpPr>
      <p:sp>
        <p:nvSpPr>
          <p:cNvPr id="712" name="Google Shape;712;p74"/>
          <p:cNvSpPr/>
          <p:nvPr>
            <p:ph idx="2" type="pic"/>
          </p:nvPr>
        </p:nvSpPr>
        <p:spPr>
          <a:xfrm rot="-300067">
            <a:off x="550589" y="883785"/>
            <a:ext cx="3630622" cy="3658027"/>
          </a:xfrm>
          <a:prstGeom prst="snip1Rect">
            <a:avLst>
              <a:gd fmla="val 16667" name="adj"/>
            </a:avLst>
          </a:prstGeom>
          <a:noFill/>
          <a:ln>
            <a:noFill/>
          </a:ln>
        </p:spPr>
      </p:sp>
      <p:sp>
        <p:nvSpPr>
          <p:cNvPr id="713" name="Google Shape;713;p74"/>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14" name="Google Shape;714;p74"/>
          <p:cNvSpPr txBox="1"/>
          <p:nvPr>
            <p:ph type="title"/>
          </p:nvPr>
        </p:nvSpPr>
        <p:spPr>
          <a:xfrm>
            <a:off x="5204625" y="124953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15" name="Google Shape;715;p74"/>
          <p:cNvSpPr txBox="1"/>
          <p:nvPr>
            <p:ph idx="1" type="body"/>
          </p:nvPr>
        </p:nvSpPr>
        <p:spPr>
          <a:xfrm>
            <a:off x="5204625" y="2291390"/>
            <a:ext cx="3662100" cy="1493100"/>
          </a:xfrm>
          <a:prstGeom prst="rect">
            <a:avLst/>
          </a:prstGeom>
        </p:spPr>
        <p:txBody>
          <a:bodyPr anchorCtr="0" anchor="t" bIns="91425" lIns="91425" spcFirstLastPara="1" rIns="91425" wrap="square" tIns="91425">
            <a:spAutoFit/>
          </a:bodyPr>
          <a:lstStyle>
            <a:lvl1pPr indent="-336550" lvl="0" marL="457200">
              <a:spcBef>
                <a:spcPts val="0"/>
              </a:spcBef>
              <a:spcAft>
                <a:spcPts val="0"/>
              </a:spcAft>
              <a:buSzPts val="17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
        <p:nvSpPr>
          <p:cNvPr id="716" name="Google Shape;716;p74"/>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717" name="Google Shape;717;p74"/>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s and descriptions">
  <p:cSld name="SECTION_TITLE_AND_DESCRIPTION">
    <p:bg>
      <p:bgPr>
        <a:solidFill>
          <a:schemeClr val="lt1"/>
        </a:solidFill>
      </p:bgPr>
    </p:bg>
    <p:spTree>
      <p:nvGrpSpPr>
        <p:cNvPr id="718" name="Shape 718"/>
        <p:cNvGrpSpPr/>
        <p:nvPr/>
      </p:nvGrpSpPr>
      <p:grpSpPr>
        <a:xfrm>
          <a:off x="0" y="0"/>
          <a:ext cx="0" cy="0"/>
          <a:chOff x="0" y="0"/>
          <a:chExt cx="0" cy="0"/>
        </a:xfrm>
      </p:grpSpPr>
      <p:sp>
        <p:nvSpPr>
          <p:cNvPr id="719" name="Google Shape;719;p75"/>
          <p:cNvSpPr/>
          <p:nvPr>
            <p:ph idx="2" type="pic"/>
          </p:nvPr>
        </p:nvSpPr>
        <p:spPr>
          <a:xfrm>
            <a:off x="3544863" y="1543050"/>
            <a:ext cx="2057400" cy="2057400"/>
          </a:xfrm>
          <a:prstGeom prst="snip1Rect">
            <a:avLst>
              <a:gd fmla="val 24426" name="adj"/>
            </a:avLst>
          </a:prstGeom>
          <a:noFill/>
          <a:ln>
            <a:noFill/>
          </a:ln>
        </p:spPr>
      </p:sp>
      <p:sp>
        <p:nvSpPr>
          <p:cNvPr id="720" name="Google Shape;720;p75"/>
          <p:cNvSpPr/>
          <p:nvPr>
            <p:ph idx="3" type="pic"/>
          </p:nvPr>
        </p:nvSpPr>
        <p:spPr>
          <a:xfrm>
            <a:off x="6658538" y="1543050"/>
            <a:ext cx="2057400" cy="2057400"/>
          </a:xfrm>
          <a:prstGeom prst="snip1Rect">
            <a:avLst>
              <a:gd fmla="val 24426" name="adj"/>
            </a:avLst>
          </a:prstGeom>
          <a:noFill/>
          <a:ln>
            <a:noFill/>
          </a:ln>
        </p:spPr>
      </p:sp>
      <p:sp>
        <p:nvSpPr>
          <p:cNvPr id="721" name="Google Shape;721;p75"/>
          <p:cNvSpPr/>
          <p:nvPr>
            <p:ph idx="4" type="pic"/>
          </p:nvPr>
        </p:nvSpPr>
        <p:spPr>
          <a:xfrm>
            <a:off x="431200" y="1543050"/>
            <a:ext cx="2057400" cy="2057400"/>
          </a:xfrm>
          <a:prstGeom prst="snip1Rect">
            <a:avLst>
              <a:gd fmla="val 24426" name="adj"/>
            </a:avLst>
          </a:prstGeom>
          <a:noFill/>
          <a:ln>
            <a:noFill/>
          </a:ln>
        </p:spPr>
      </p:sp>
      <p:sp>
        <p:nvSpPr>
          <p:cNvPr id="722" name="Google Shape;722;p7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23" name="Google Shape;723;p75"/>
          <p:cNvSpPr txBox="1"/>
          <p:nvPr>
            <p:ph type="title"/>
          </p:nvPr>
        </p:nvSpPr>
        <p:spPr>
          <a:xfrm>
            <a:off x="333925" y="587150"/>
            <a:ext cx="84756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24" name="Google Shape;724;p75"/>
          <p:cNvSpPr txBox="1"/>
          <p:nvPr>
            <p:ph idx="1" type="subTitle"/>
          </p:nvPr>
        </p:nvSpPr>
        <p:spPr>
          <a:xfrm>
            <a:off x="381100"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725" name="Google Shape;725;p75"/>
          <p:cNvSpPr txBox="1"/>
          <p:nvPr>
            <p:ph idx="5" type="subTitle"/>
          </p:nvPr>
        </p:nvSpPr>
        <p:spPr>
          <a:xfrm>
            <a:off x="3494775"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726" name="Google Shape;726;p75"/>
          <p:cNvSpPr txBox="1"/>
          <p:nvPr>
            <p:ph idx="6" type="subTitle"/>
          </p:nvPr>
        </p:nvSpPr>
        <p:spPr>
          <a:xfrm>
            <a:off x="6608438" y="3676650"/>
            <a:ext cx="2107500" cy="354000"/>
          </a:xfrm>
          <a:prstGeom prst="rect">
            <a:avLst/>
          </a:prstGeom>
        </p:spPr>
        <p:txBody>
          <a:bodyPr anchorCtr="0" anchor="t" bIns="91425" lIns="91425" spcFirstLastPara="1" rIns="91425" wrap="square" tIns="91425">
            <a:spAutoFit/>
          </a:bodyPr>
          <a:lstStyle>
            <a:lvl1pPr lvl="0">
              <a:spcBef>
                <a:spcPts val="0"/>
              </a:spcBef>
              <a:spcAft>
                <a:spcPts val="0"/>
              </a:spcAft>
              <a:buSzPts val="1100"/>
              <a:buFont typeface="Inter Tight Medium"/>
              <a:buNone/>
              <a:defRPr sz="1100">
                <a:latin typeface="Inter Tight Medium"/>
                <a:ea typeface="Inter Tight Medium"/>
                <a:cs typeface="Inter Tight Medium"/>
                <a:sym typeface="Inter Tight Medium"/>
              </a:defRPr>
            </a:lvl1pPr>
            <a:lvl2pPr lvl="1">
              <a:spcBef>
                <a:spcPts val="0"/>
              </a:spcBef>
              <a:spcAft>
                <a:spcPts val="0"/>
              </a:spcAft>
              <a:buSzPts val="1100"/>
              <a:buFont typeface="Inter Tight Medium"/>
              <a:buNone/>
              <a:defRPr sz="1100">
                <a:latin typeface="Inter Tight Medium"/>
                <a:ea typeface="Inter Tight Medium"/>
                <a:cs typeface="Inter Tight Medium"/>
                <a:sym typeface="Inter Tight Medium"/>
              </a:defRPr>
            </a:lvl2pPr>
            <a:lvl3pPr lvl="2">
              <a:spcBef>
                <a:spcPts val="0"/>
              </a:spcBef>
              <a:spcAft>
                <a:spcPts val="0"/>
              </a:spcAft>
              <a:buSzPts val="1100"/>
              <a:buFont typeface="Inter Tight Medium"/>
              <a:buNone/>
              <a:defRPr sz="1100">
                <a:latin typeface="Inter Tight Medium"/>
                <a:ea typeface="Inter Tight Medium"/>
                <a:cs typeface="Inter Tight Medium"/>
                <a:sym typeface="Inter Tight Medium"/>
              </a:defRPr>
            </a:lvl3pPr>
            <a:lvl4pPr lvl="3">
              <a:spcBef>
                <a:spcPts val="0"/>
              </a:spcBef>
              <a:spcAft>
                <a:spcPts val="0"/>
              </a:spcAft>
              <a:buSzPts val="1100"/>
              <a:buFont typeface="Inter Tight Medium"/>
              <a:buNone/>
              <a:defRPr sz="1100">
                <a:latin typeface="Inter Tight Medium"/>
                <a:ea typeface="Inter Tight Medium"/>
                <a:cs typeface="Inter Tight Medium"/>
                <a:sym typeface="Inter Tight Medium"/>
              </a:defRPr>
            </a:lvl4pPr>
            <a:lvl5pPr lvl="4">
              <a:spcBef>
                <a:spcPts val="0"/>
              </a:spcBef>
              <a:spcAft>
                <a:spcPts val="0"/>
              </a:spcAft>
              <a:buSzPts val="1100"/>
              <a:buFont typeface="Inter Tight Medium"/>
              <a:buNone/>
              <a:defRPr sz="1100">
                <a:latin typeface="Inter Tight Medium"/>
                <a:ea typeface="Inter Tight Medium"/>
                <a:cs typeface="Inter Tight Medium"/>
                <a:sym typeface="Inter Tight Medium"/>
              </a:defRPr>
            </a:lvl5pPr>
            <a:lvl6pPr lvl="5">
              <a:spcBef>
                <a:spcPts val="0"/>
              </a:spcBef>
              <a:spcAft>
                <a:spcPts val="0"/>
              </a:spcAft>
              <a:buSzPts val="1100"/>
              <a:buFont typeface="Inter Tight Medium"/>
              <a:buNone/>
              <a:defRPr sz="1100">
                <a:latin typeface="Inter Tight Medium"/>
                <a:ea typeface="Inter Tight Medium"/>
                <a:cs typeface="Inter Tight Medium"/>
                <a:sym typeface="Inter Tight Medium"/>
              </a:defRPr>
            </a:lvl6pPr>
            <a:lvl7pPr lvl="6">
              <a:spcBef>
                <a:spcPts val="0"/>
              </a:spcBef>
              <a:spcAft>
                <a:spcPts val="0"/>
              </a:spcAft>
              <a:buSzPts val="1100"/>
              <a:buFont typeface="Inter Tight Medium"/>
              <a:buNone/>
              <a:defRPr sz="1100">
                <a:latin typeface="Inter Tight Medium"/>
                <a:ea typeface="Inter Tight Medium"/>
                <a:cs typeface="Inter Tight Medium"/>
                <a:sym typeface="Inter Tight Medium"/>
              </a:defRPr>
            </a:lvl7pPr>
            <a:lvl8pPr lvl="7">
              <a:spcBef>
                <a:spcPts val="0"/>
              </a:spcBef>
              <a:spcAft>
                <a:spcPts val="0"/>
              </a:spcAft>
              <a:buSzPts val="1100"/>
              <a:buFont typeface="Inter Tight Medium"/>
              <a:buNone/>
              <a:defRPr sz="1100">
                <a:latin typeface="Inter Tight Medium"/>
                <a:ea typeface="Inter Tight Medium"/>
                <a:cs typeface="Inter Tight Medium"/>
                <a:sym typeface="Inter Tight Medium"/>
              </a:defRPr>
            </a:lvl8pPr>
            <a:lvl9pPr lvl="8">
              <a:spcBef>
                <a:spcPts val="0"/>
              </a:spcBef>
              <a:spcAft>
                <a:spcPts val="0"/>
              </a:spcAft>
              <a:buSzPts val="1100"/>
              <a:buFont typeface="Inter Tight Medium"/>
              <a:buNone/>
              <a:defRPr sz="1100">
                <a:latin typeface="Inter Tight Medium"/>
                <a:ea typeface="Inter Tight Medium"/>
                <a:cs typeface="Inter Tight Medium"/>
                <a:sym typeface="Inter Tight Medium"/>
              </a:defRPr>
            </a:lvl9pPr>
          </a:lstStyle>
          <a:p/>
        </p:txBody>
      </p:sp>
      <p:sp>
        <p:nvSpPr>
          <p:cNvPr id="727" name="Google Shape;727;p75"/>
          <p:cNvSpPr txBox="1"/>
          <p:nvPr>
            <p:ph idx="7"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728" name="Google Shape;728;p75"/>
          <p:cNvSpPr txBox="1"/>
          <p:nvPr>
            <p:ph idx="8"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wo column bullet points">
  <p:cSld name="CAPTION_ONLY">
    <p:bg>
      <p:bgPr>
        <a:solidFill>
          <a:schemeClr val="lt1"/>
        </a:solidFill>
      </p:bgPr>
    </p:bg>
    <p:spTree>
      <p:nvGrpSpPr>
        <p:cNvPr id="729" name="Shape 729"/>
        <p:cNvGrpSpPr/>
        <p:nvPr/>
      </p:nvGrpSpPr>
      <p:grpSpPr>
        <a:xfrm>
          <a:off x="0" y="0"/>
          <a:ext cx="0" cy="0"/>
          <a:chOff x="0" y="0"/>
          <a:chExt cx="0" cy="0"/>
        </a:xfrm>
      </p:grpSpPr>
      <p:grpSp>
        <p:nvGrpSpPr>
          <p:cNvPr id="730" name="Google Shape;730;p76"/>
          <p:cNvGrpSpPr/>
          <p:nvPr/>
        </p:nvGrpSpPr>
        <p:grpSpPr>
          <a:xfrm>
            <a:off x="0" y="-444900"/>
            <a:ext cx="9144000" cy="5588500"/>
            <a:chOff x="0" y="-444900"/>
            <a:chExt cx="9144000" cy="5588500"/>
          </a:xfrm>
        </p:grpSpPr>
        <p:grpSp>
          <p:nvGrpSpPr>
            <p:cNvPr id="731" name="Google Shape;731;p76"/>
            <p:cNvGrpSpPr/>
            <p:nvPr/>
          </p:nvGrpSpPr>
          <p:grpSpPr>
            <a:xfrm>
              <a:off x="0" y="100"/>
              <a:ext cx="9144000" cy="5143500"/>
              <a:chOff x="0" y="100"/>
              <a:chExt cx="9144000" cy="5143500"/>
            </a:xfrm>
          </p:grpSpPr>
          <p:sp>
            <p:nvSpPr>
              <p:cNvPr id="732" name="Google Shape;732;p76"/>
              <p:cNvSpPr/>
              <p:nvPr/>
            </p:nvSpPr>
            <p:spPr>
              <a:xfrm>
                <a:off x="0" y="100"/>
                <a:ext cx="9144000" cy="5143500"/>
              </a:xfrm>
              <a:prstGeom prst="snip1Rect">
                <a:avLst>
                  <a:gd fmla="val 40868"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733" name="Google Shape;733;p76"/>
              <p:cNvSpPr/>
              <p:nvPr/>
            </p:nvSpPr>
            <p:spPr>
              <a:xfrm rot="10800000">
                <a:off x="7036475" y="1219850"/>
                <a:ext cx="2107500" cy="18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grpSp>
        <p:sp>
          <p:nvSpPr>
            <p:cNvPr id="734" name="Google Shape;734;p76"/>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735" name="Google Shape;735;p7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36" name="Google Shape;736;p76"/>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737" name="Google Shape;737;p76"/>
          <p:cNvSpPr txBox="1"/>
          <p:nvPr>
            <p:ph idx="1" type="body"/>
          </p:nvPr>
        </p:nvSpPr>
        <p:spPr>
          <a:xfrm>
            <a:off x="333925"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738" name="Google Shape;738;p76"/>
          <p:cNvSpPr txBox="1"/>
          <p:nvPr>
            <p:ph idx="2" type="body"/>
          </p:nvPr>
        </p:nvSpPr>
        <p:spPr>
          <a:xfrm>
            <a:off x="4595076" y="2291377"/>
            <a:ext cx="3662100" cy="20283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739" name="Google Shape;739;p76"/>
          <p:cNvSpPr txBox="1"/>
          <p:nvPr>
            <p:ph idx="3"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740" name="Google Shape;740;p76"/>
          <p:cNvSpPr txBox="1"/>
          <p:nvPr>
            <p:ph idx="4"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eck for understanding">
  <p:cSld name="CAPTION_ONLY_1">
    <p:bg>
      <p:bgPr>
        <a:solidFill>
          <a:schemeClr val="lt1"/>
        </a:solidFill>
      </p:bgPr>
    </p:bg>
    <p:spTree>
      <p:nvGrpSpPr>
        <p:cNvPr id="741" name="Shape 741"/>
        <p:cNvGrpSpPr/>
        <p:nvPr/>
      </p:nvGrpSpPr>
      <p:grpSpPr>
        <a:xfrm>
          <a:off x="0" y="0"/>
          <a:ext cx="0" cy="0"/>
          <a:chOff x="0" y="0"/>
          <a:chExt cx="0" cy="0"/>
        </a:xfrm>
      </p:grpSpPr>
      <p:grpSp>
        <p:nvGrpSpPr>
          <p:cNvPr id="742" name="Google Shape;742;p77"/>
          <p:cNvGrpSpPr/>
          <p:nvPr/>
        </p:nvGrpSpPr>
        <p:grpSpPr>
          <a:xfrm>
            <a:off x="0" y="-444900"/>
            <a:ext cx="9144000" cy="5588500"/>
            <a:chOff x="0" y="-444900"/>
            <a:chExt cx="9144000" cy="5588500"/>
          </a:xfrm>
        </p:grpSpPr>
        <p:sp>
          <p:nvSpPr>
            <p:cNvPr id="743" name="Google Shape;743;p77"/>
            <p:cNvSpPr/>
            <p:nvPr/>
          </p:nvSpPr>
          <p:spPr>
            <a:xfrm>
              <a:off x="0" y="100"/>
              <a:ext cx="9144000" cy="5143500"/>
            </a:xfrm>
            <a:prstGeom prst="snip1Rect">
              <a:avLst>
                <a:gd fmla="val 40868"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744" name="Google Shape;744;p77"/>
            <p:cNvSpPr/>
            <p:nvPr/>
          </p:nvSpPr>
          <p:spPr>
            <a:xfrm rot="10800000">
              <a:off x="7036475" y="1219850"/>
              <a:ext cx="2107500" cy="186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Inter Tight"/>
                <a:ea typeface="Inter Tight"/>
                <a:cs typeface="Inter Tight"/>
                <a:sym typeface="Inter Tight"/>
              </a:endParaRPr>
            </a:p>
          </p:txBody>
        </p:sp>
        <p:sp>
          <p:nvSpPr>
            <p:cNvPr id="745" name="Google Shape;745;p77"/>
            <p:cNvSpPr/>
            <p:nvPr/>
          </p:nvSpPr>
          <p:spPr>
            <a:xfrm flipH="1" rot="4500068">
              <a:off x="7230762" y="-248045"/>
              <a:ext cx="1723726" cy="1714991"/>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Inter Tight SemiBold"/>
                  <a:ea typeface="Inter Tight SemiBold"/>
                  <a:cs typeface="Inter Tight SemiBold"/>
                  <a:sym typeface="Inter Tight SemiBold"/>
                </a:rPr>
                <a:t> </a:t>
              </a:r>
              <a:endParaRPr>
                <a:solidFill>
                  <a:schemeClr val="lt2"/>
                </a:solidFill>
                <a:latin typeface="Inter Tight SemiBold"/>
                <a:ea typeface="Inter Tight SemiBold"/>
                <a:cs typeface="Inter Tight SemiBold"/>
                <a:sym typeface="Inter Tight SemiBold"/>
              </a:endParaRPr>
            </a:p>
          </p:txBody>
        </p:sp>
      </p:grpSp>
      <p:sp>
        <p:nvSpPr>
          <p:cNvPr id="746" name="Google Shape;746;p77"/>
          <p:cNvSpPr txBox="1"/>
          <p:nvPr>
            <p:ph idx="1" type="body"/>
          </p:nvPr>
        </p:nvSpPr>
        <p:spPr>
          <a:xfrm>
            <a:off x="333925" y="3630575"/>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747" name="Google Shape;747;p77"/>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48" name="Google Shape;748;p77"/>
          <p:cNvSpPr txBox="1"/>
          <p:nvPr>
            <p:ph type="title"/>
          </p:nvPr>
        </p:nvSpPr>
        <p:spPr>
          <a:xfrm>
            <a:off x="333925" y="1249513"/>
            <a:ext cx="3662100" cy="9606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749" name="Google Shape;749;p77"/>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750" name="Google Shape;750;p77"/>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751" name="Google Shape;751;p77"/>
          <p:cNvSpPr txBox="1"/>
          <p:nvPr>
            <p:ph idx="4" type="body"/>
          </p:nvPr>
        </p:nvSpPr>
        <p:spPr>
          <a:xfrm>
            <a:off x="333925" y="31841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752" name="Google Shape;752;p77"/>
          <p:cNvSpPr txBox="1"/>
          <p:nvPr>
            <p:ph idx="5" type="body"/>
          </p:nvPr>
        </p:nvSpPr>
        <p:spPr>
          <a:xfrm>
            <a:off x="333925" y="2737776"/>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
        <p:nvSpPr>
          <p:cNvPr id="753" name="Google Shape;753;p77"/>
          <p:cNvSpPr txBox="1"/>
          <p:nvPr>
            <p:ph idx="6" type="body"/>
          </p:nvPr>
        </p:nvSpPr>
        <p:spPr>
          <a:xfrm>
            <a:off x="333925" y="2291377"/>
            <a:ext cx="6790800" cy="446400"/>
          </a:xfrm>
          <a:prstGeom prst="rect">
            <a:avLst/>
          </a:prstGeom>
        </p:spPr>
        <p:txBody>
          <a:bodyPr anchorCtr="0" anchor="t" bIns="91425" lIns="91425" spcFirstLastPara="1" rIns="91425" wrap="square" tIns="91425">
            <a:spAutoFit/>
          </a:bodyPr>
          <a:lstStyle>
            <a:lvl1pPr indent="-336550" lvl="0" marL="457200">
              <a:lnSpc>
                <a:spcPct val="115000"/>
              </a:lnSpc>
              <a:spcBef>
                <a:spcPts val="0"/>
              </a:spcBef>
              <a:spcAft>
                <a:spcPts val="0"/>
              </a:spcAft>
              <a:buClr>
                <a:schemeClr val="lt1"/>
              </a:buClr>
              <a:buSzPts val="1700"/>
              <a:buChar char="●"/>
              <a:defRPr>
                <a:solidFill>
                  <a:schemeClr val="lt1"/>
                </a:solidFill>
              </a:defRPr>
            </a:lvl1pPr>
            <a:lvl2pPr indent="-336550" lvl="1" marL="914400">
              <a:lnSpc>
                <a:spcPct val="115000"/>
              </a:lnSpc>
              <a:spcBef>
                <a:spcPts val="0"/>
              </a:spcBef>
              <a:spcAft>
                <a:spcPts val="0"/>
              </a:spcAft>
              <a:buClr>
                <a:schemeClr val="lt1"/>
              </a:buClr>
              <a:buSzPts val="1700"/>
              <a:buChar char="○"/>
              <a:defRPr>
                <a:solidFill>
                  <a:schemeClr val="lt1"/>
                </a:solidFill>
              </a:defRPr>
            </a:lvl2pPr>
            <a:lvl3pPr indent="-336550" lvl="2" marL="1371600">
              <a:lnSpc>
                <a:spcPct val="115000"/>
              </a:lnSpc>
              <a:spcBef>
                <a:spcPts val="0"/>
              </a:spcBef>
              <a:spcAft>
                <a:spcPts val="0"/>
              </a:spcAft>
              <a:buClr>
                <a:schemeClr val="lt1"/>
              </a:buClr>
              <a:buSzPts val="1700"/>
              <a:buChar char="■"/>
              <a:defRPr>
                <a:solidFill>
                  <a:schemeClr val="lt1"/>
                </a:solidFill>
              </a:defRPr>
            </a:lvl3pPr>
            <a:lvl4pPr indent="-336550" lvl="3" marL="1828800">
              <a:lnSpc>
                <a:spcPct val="115000"/>
              </a:lnSpc>
              <a:spcBef>
                <a:spcPts val="0"/>
              </a:spcBef>
              <a:spcAft>
                <a:spcPts val="0"/>
              </a:spcAft>
              <a:buClr>
                <a:schemeClr val="lt1"/>
              </a:buClr>
              <a:buSzPts val="1700"/>
              <a:buChar char="●"/>
              <a:defRPr>
                <a:solidFill>
                  <a:schemeClr val="lt1"/>
                </a:solidFill>
              </a:defRPr>
            </a:lvl4pPr>
            <a:lvl5pPr indent="-336550" lvl="4" marL="2286000">
              <a:lnSpc>
                <a:spcPct val="115000"/>
              </a:lnSpc>
              <a:spcBef>
                <a:spcPts val="0"/>
              </a:spcBef>
              <a:spcAft>
                <a:spcPts val="0"/>
              </a:spcAft>
              <a:buClr>
                <a:schemeClr val="lt1"/>
              </a:buClr>
              <a:buSzPts val="1700"/>
              <a:buChar char="○"/>
              <a:defRPr>
                <a:solidFill>
                  <a:schemeClr val="lt1"/>
                </a:solidFill>
              </a:defRPr>
            </a:lvl5pPr>
            <a:lvl6pPr indent="-336550" lvl="5" marL="2743200">
              <a:lnSpc>
                <a:spcPct val="115000"/>
              </a:lnSpc>
              <a:spcBef>
                <a:spcPts val="0"/>
              </a:spcBef>
              <a:spcAft>
                <a:spcPts val="0"/>
              </a:spcAft>
              <a:buClr>
                <a:schemeClr val="lt1"/>
              </a:buClr>
              <a:buSzPts val="1700"/>
              <a:buChar char="■"/>
              <a:defRPr>
                <a:solidFill>
                  <a:schemeClr val="lt1"/>
                </a:solidFill>
              </a:defRPr>
            </a:lvl6pPr>
            <a:lvl7pPr indent="-336550" lvl="6" marL="3200400">
              <a:lnSpc>
                <a:spcPct val="115000"/>
              </a:lnSpc>
              <a:spcBef>
                <a:spcPts val="0"/>
              </a:spcBef>
              <a:spcAft>
                <a:spcPts val="0"/>
              </a:spcAft>
              <a:buClr>
                <a:schemeClr val="lt1"/>
              </a:buClr>
              <a:buSzPts val="1700"/>
              <a:buChar char="●"/>
              <a:defRPr>
                <a:solidFill>
                  <a:schemeClr val="lt1"/>
                </a:solidFill>
              </a:defRPr>
            </a:lvl7pPr>
            <a:lvl8pPr indent="-336550" lvl="7" marL="3657600">
              <a:lnSpc>
                <a:spcPct val="115000"/>
              </a:lnSpc>
              <a:spcBef>
                <a:spcPts val="0"/>
              </a:spcBef>
              <a:spcAft>
                <a:spcPts val="0"/>
              </a:spcAft>
              <a:buClr>
                <a:schemeClr val="lt1"/>
              </a:buClr>
              <a:buSzPts val="1700"/>
              <a:buChar char="○"/>
              <a:defRPr>
                <a:solidFill>
                  <a:schemeClr val="lt1"/>
                </a:solidFill>
              </a:defRPr>
            </a:lvl8pPr>
            <a:lvl9pPr indent="-336550" lvl="8" marL="4114800">
              <a:lnSpc>
                <a:spcPct val="115000"/>
              </a:lnSpc>
              <a:spcBef>
                <a:spcPts val="0"/>
              </a:spcBef>
              <a:spcAft>
                <a:spcPts val="0"/>
              </a:spcAft>
              <a:buClr>
                <a:schemeClr val="lt1"/>
              </a:buClr>
              <a:buSzPts val="1700"/>
              <a:buChar char="■"/>
              <a:defRPr>
                <a:solidFill>
                  <a:schemeClr val="lt1"/>
                </a:solidFill>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ype">
  <p:cSld name="BIG_NUMBER">
    <p:bg>
      <p:bgPr>
        <a:solidFill>
          <a:schemeClr val="lt2"/>
        </a:solidFill>
      </p:bgPr>
    </p:bg>
    <p:spTree>
      <p:nvGrpSpPr>
        <p:cNvPr id="754" name="Shape 754"/>
        <p:cNvGrpSpPr/>
        <p:nvPr/>
      </p:nvGrpSpPr>
      <p:grpSpPr>
        <a:xfrm>
          <a:off x="0" y="0"/>
          <a:ext cx="0" cy="0"/>
          <a:chOff x="0" y="0"/>
          <a:chExt cx="0" cy="0"/>
        </a:xfrm>
      </p:grpSpPr>
      <p:sp>
        <p:nvSpPr>
          <p:cNvPr id="755" name="Google Shape;755;p78"/>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756" name="Google Shape;756;p78"/>
          <p:cNvSpPr txBox="1"/>
          <p:nvPr/>
        </p:nvSpPr>
        <p:spPr>
          <a:xfrm>
            <a:off x="2479675" y="2285400"/>
            <a:ext cx="4184700" cy="572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None/>
            </a:pPr>
            <a:r>
              <a:rPr lang="en" sz="2800">
                <a:solidFill>
                  <a:schemeClr val="lt1"/>
                </a:solidFill>
                <a:latin typeface="Inter Tight SemiBold"/>
                <a:ea typeface="Inter Tight SemiBold"/>
                <a:cs typeface="Inter Tight SemiBold"/>
                <a:sym typeface="Inter Tight SemiBold"/>
              </a:rPr>
              <a:t>Questions?</a:t>
            </a:r>
            <a:endParaRPr sz="2800">
              <a:solidFill>
                <a:schemeClr val="lt1"/>
              </a:solidFill>
              <a:latin typeface="Inter Tight SemiBold"/>
              <a:ea typeface="Inter Tight SemiBold"/>
              <a:cs typeface="Inter Tight SemiBold"/>
              <a:sym typeface="Inter Tight SemiBold"/>
            </a:endParaRPr>
          </a:p>
        </p:txBody>
      </p:sp>
      <p:grpSp>
        <p:nvGrpSpPr>
          <p:cNvPr id="757" name="Google Shape;757;p78"/>
          <p:cNvGrpSpPr/>
          <p:nvPr/>
        </p:nvGrpSpPr>
        <p:grpSpPr>
          <a:xfrm rot="300150">
            <a:off x="1277165" y="536719"/>
            <a:ext cx="6594752" cy="4068617"/>
            <a:chOff x="1277284" y="536521"/>
            <a:chExt cx="6594691" cy="4068580"/>
          </a:xfrm>
        </p:grpSpPr>
        <p:grpSp>
          <p:nvGrpSpPr>
            <p:cNvPr id="758" name="Google Shape;758;p78"/>
            <p:cNvGrpSpPr/>
            <p:nvPr/>
          </p:nvGrpSpPr>
          <p:grpSpPr>
            <a:xfrm>
              <a:off x="1277284" y="891662"/>
              <a:ext cx="6594077" cy="3357715"/>
              <a:chOff x="1277284" y="891662"/>
              <a:chExt cx="6594077" cy="3357715"/>
            </a:xfrm>
          </p:grpSpPr>
          <p:sp>
            <p:nvSpPr>
              <p:cNvPr id="759" name="Google Shape;759;p78"/>
              <p:cNvSpPr/>
              <p:nvPr/>
            </p:nvSpPr>
            <p:spPr>
              <a:xfrm rot="-2190">
                <a:off x="6458566" y="1876325"/>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sp>
            <p:nvSpPr>
              <p:cNvPr id="760" name="Google Shape;760;p78"/>
              <p:cNvSpPr/>
              <p:nvPr/>
            </p:nvSpPr>
            <p:spPr>
              <a:xfrm flipH="1" rot="-2453">
                <a:off x="1277283" y="893727"/>
                <a:ext cx="4625401" cy="3354000"/>
              </a:xfrm>
              <a:prstGeom prst="snip1Rect">
                <a:avLst>
                  <a:gd fmla="val 4969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761" name="Google Shape;761;p78"/>
              <p:cNvSpPr/>
              <p:nvPr/>
            </p:nvSpPr>
            <p:spPr>
              <a:xfrm flipH="1" rot="10797547">
                <a:off x="3245660" y="893312"/>
                <a:ext cx="4625701" cy="3354000"/>
              </a:xfrm>
              <a:prstGeom prst="snip1Rect">
                <a:avLst>
                  <a:gd fmla="val 49663"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SemiBold"/>
                  <a:ea typeface="Inter Tight SemiBold"/>
                  <a:cs typeface="Inter Tight SemiBold"/>
                  <a:sym typeface="Inter Tight SemiBold"/>
                </a:endParaRPr>
              </a:p>
            </p:txBody>
          </p:sp>
          <p:sp>
            <p:nvSpPr>
              <p:cNvPr id="762" name="Google Shape;762;p78"/>
              <p:cNvSpPr/>
              <p:nvPr/>
            </p:nvSpPr>
            <p:spPr>
              <a:xfrm rot="-2190">
                <a:off x="1277395" y="1877958"/>
                <a:ext cx="1412700" cy="139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Tight"/>
                  <a:ea typeface="Inter Tight"/>
                  <a:cs typeface="Inter Tight"/>
                  <a:sym typeface="Inter Tight"/>
                </a:endParaRPr>
              </a:p>
            </p:txBody>
          </p:sp>
        </p:grpSp>
        <p:sp>
          <p:nvSpPr>
            <p:cNvPr id="763" name="Google Shape;763;p78"/>
            <p:cNvSpPr/>
            <p:nvPr/>
          </p:nvSpPr>
          <p:spPr>
            <a:xfrm rot="-4517241">
              <a:off x="1416960" y="705331"/>
              <a:ext cx="1386770" cy="136158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sp>
          <p:nvSpPr>
            <p:cNvPr id="764" name="Google Shape;764;p78"/>
            <p:cNvSpPr/>
            <p:nvPr/>
          </p:nvSpPr>
          <p:spPr>
            <a:xfrm rot="6281922">
              <a:off x="6346470" y="3074659"/>
              <a:ext cx="1384510" cy="1363185"/>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Inter Tight SemiBold"/>
                <a:ea typeface="Inter Tight SemiBold"/>
                <a:cs typeface="Inter Tight SemiBold"/>
                <a:sym typeface="Inter Tight SemiBold"/>
              </a:endParaRPr>
            </a:p>
          </p:txBody>
        </p:sp>
      </p:grpSp>
      <p:sp>
        <p:nvSpPr>
          <p:cNvPr id="765" name="Google Shape;765;p78"/>
          <p:cNvSpPr txBox="1"/>
          <p:nvPr>
            <p:ph type="title"/>
          </p:nvPr>
        </p:nvSpPr>
        <p:spPr>
          <a:xfrm>
            <a:off x="2479675" y="2285400"/>
            <a:ext cx="4184700" cy="5727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66" name="Google Shape;766;p78"/>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
        <p:nvSpPr>
          <p:cNvPr id="767" name="Google Shape;767;p78"/>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1pPr>
            <a:lvl2pPr lvl="1">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2pPr>
            <a:lvl3pPr lvl="2">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3pPr>
            <a:lvl4pPr lvl="3">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4pPr>
            <a:lvl5pPr lvl="4">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5pPr>
            <a:lvl6pPr lvl="5">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6pPr>
            <a:lvl7pPr lvl="6">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7pPr>
            <a:lvl8pPr lvl="7">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8pPr>
            <a:lvl9pPr lvl="8">
              <a:spcBef>
                <a:spcPts val="0"/>
              </a:spcBef>
              <a:spcAft>
                <a:spcPts val="0"/>
              </a:spcAft>
              <a:buClr>
                <a:schemeClr val="lt1"/>
              </a:buClr>
              <a:buSzPts val="700"/>
              <a:buFont typeface="Inter Tight SemiBold"/>
              <a:buNone/>
              <a:defRPr sz="700">
                <a:solidFill>
                  <a:schemeClr val="lt1"/>
                </a:solidFill>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blank" type="blank">
  <p:cSld name="BLANK">
    <p:bg>
      <p:bgPr>
        <a:solidFill>
          <a:schemeClr val="lt1"/>
        </a:solidFill>
      </p:bgPr>
    </p:bg>
    <p:spTree>
      <p:nvGrpSpPr>
        <p:cNvPr id="768" name="Shape 768"/>
        <p:cNvGrpSpPr/>
        <p:nvPr/>
      </p:nvGrpSpPr>
      <p:grpSpPr>
        <a:xfrm>
          <a:off x="0" y="0"/>
          <a:ext cx="0" cy="0"/>
          <a:chOff x="0" y="0"/>
          <a:chExt cx="0" cy="0"/>
        </a:xfrm>
      </p:grpSpPr>
      <p:sp>
        <p:nvSpPr>
          <p:cNvPr id="769" name="Google Shape;769;p79"/>
          <p:cNvSpPr txBox="1"/>
          <p:nvPr>
            <p:ph idx="12" type="sldNum"/>
          </p:nvPr>
        </p:nvSpPr>
        <p:spPr>
          <a:xfrm>
            <a:off x="8318025" y="205550"/>
            <a:ext cx="548700" cy="393600"/>
          </a:xfrm>
          <a:prstGeom prst="rect">
            <a:avLst/>
          </a:prstGeom>
        </p:spPr>
        <p:txBody>
          <a:bodyPr anchorCtr="0" anchor="t"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70" name="Google Shape;770;p79"/>
          <p:cNvSpPr txBox="1"/>
          <p:nvPr>
            <p:ph idx="1" type="subTitle"/>
          </p:nvPr>
        </p:nvSpPr>
        <p:spPr>
          <a:xfrm>
            <a:off x="1716575" y="205550"/>
            <a:ext cx="28554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
        <p:nvSpPr>
          <p:cNvPr id="771" name="Google Shape;771;p79"/>
          <p:cNvSpPr txBox="1"/>
          <p:nvPr>
            <p:ph idx="2" type="subTitle"/>
          </p:nvPr>
        </p:nvSpPr>
        <p:spPr>
          <a:xfrm>
            <a:off x="333925" y="205550"/>
            <a:ext cx="1353300" cy="292500"/>
          </a:xfrm>
          <a:prstGeom prst="rect">
            <a:avLst/>
          </a:prstGeom>
        </p:spPr>
        <p:txBody>
          <a:bodyPr anchorCtr="0" anchor="t" bIns="91425" lIns="91425" spcFirstLastPara="1" rIns="91425" wrap="square" tIns="91425">
            <a:noAutofit/>
          </a:bodyPr>
          <a:lstStyle>
            <a:lvl1pPr lvl="0">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1pPr>
            <a:lvl2pPr lvl="1">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2pPr>
            <a:lvl3pPr lvl="2">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3pPr>
            <a:lvl4pPr lvl="3">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4pPr>
            <a:lvl5pPr lvl="4">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5pPr>
            <a:lvl6pPr lvl="5">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6pPr>
            <a:lvl7pPr lvl="6">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7pPr>
            <a:lvl8pPr lvl="7">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8pPr>
            <a:lvl9pPr lvl="8">
              <a:spcBef>
                <a:spcPts val="0"/>
              </a:spcBef>
              <a:spcAft>
                <a:spcPts val="0"/>
              </a:spcAft>
              <a:buSzPts val="700"/>
              <a:buFont typeface="Inter Tight SemiBold"/>
              <a:buNone/>
              <a:defRPr sz="700">
                <a:latin typeface="Inter Tight SemiBold"/>
                <a:ea typeface="Inter Tight SemiBold"/>
                <a:cs typeface="Inter Tight SemiBold"/>
                <a:sym typeface="Inter Tight SemiBold"/>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type="title">
  <p:cSld name="TITLE">
    <p:bg>
      <p:bgPr>
        <a:solidFill>
          <a:schemeClr val="dk1"/>
        </a:solidFill>
      </p:bgPr>
    </p:bg>
    <p:spTree>
      <p:nvGrpSpPr>
        <p:cNvPr id="775" name="Shape 775"/>
        <p:cNvGrpSpPr/>
        <p:nvPr/>
      </p:nvGrpSpPr>
      <p:grpSpPr>
        <a:xfrm>
          <a:off x="0" y="0"/>
          <a:ext cx="0" cy="0"/>
          <a:chOff x="0" y="0"/>
          <a:chExt cx="0" cy="0"/>
        </a:xfrm>
      </p:grpSpPr>
      <p:sp>
        <p:nvSpPr>
          <p:cNvPr id="776" name="Google Shape;776;p81"/>
          <p:cNvSpPr/>
          <p:nvPr/>
        </p:nvSpPr>
        <p:spPr>
          <a:xfrm rot="-803331">
            <a:off x="3763560" y="2620270"/>
            <a:ext cx="3709213" cy="1405316"/>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400">
              <a:solidFill>
                <a:srgbClr val="364623"/>
              </a:solidFill>
            </a:endParaRPr>
          </a:p>
        </p:txBody>
      </p:sp>
      <p:sp>
        <p:nvSpPr>
          <p:cNvPr id="777" name="Google Shape;777;p81"/>
          <p:cNvSpPr/>
          <p:nvPr/>
        </p:nvSpPr>
        <p:spPr>
          <a:xfrm rot="335657">
            <a:off x="1617480" y="1033714"/>
            <a:ext cx="4176090" cy="1405304"/>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7400">
              <a:solidFill>
                <a:srgbClr val="364623"/>
              </a:solidFill>
            </a:endParaRPr>
          </a:p>
        </p:txBody>
      </p:sp>
      <p:sp>
        <p:nvSpPr>
          <p:cNvPr id="778" name="Google Shape;778;p8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solidFill>
                  <a:schemeClr val="lt1"/>
                </a:solidFill>
                <a:latin typeface="Archivo"/>
                <a:ea typeface="Archivo"/>
                <a:cs typeface="Archivo"/>
                <a:sym typeface="Archivo"/>
              </a:defRPr>
            </a:lvl1pPr>
            <a:lvl2pPr lvl="1" rtl="0">
              <a:buNone/>
              <a:defRPr>
                <a:solidFill>
                  <a:schemeClr val="lt1"/>
                </a:solidFill>
                <a:latin typeface="Archivo"/>
                <a:ea typeface="Archivo"/>
                <a:cs typeface="Archivo"/>
                <a:sym typeface="Archivo"/>
              </a:defRPr>
            </a:lvl2pPr>
            <a:lvl3pPr lvl="2" rtl="0">
              <a:buNone/>
              <a:defRPr>
                <a:solidFill>
                  <a:schemeClr val="lt1"/>
                </a:solidFill>
                <a:latin typeface="Archivo"/>
                <a:ea typeface="Archivo"/>
                <a:cs typeface="Archivo"/>
                <a:sym typeface="Archivo"/>
              </a:defRPr>
            </a:lvl3pPr>
            <a:lvl4pPr lvl="3" rtl="0">
              <a:buNone/>
              <a:defRPr>
                <a:solidFill>
                  <a:schemeClr val="lt1"/>
                </a:solidFill>
                <a:latin typeface="Archivo"/>
                <a:ea typeface="Archivo"/>
                <a:cs typeface="Archivo"/>
                <a:sym typeface="Archivo"/>
              </a:defRPr>
            </a:lvl4pPr>
            <a:lvl5pPr lvl="4" rtl="0">
              <a:buNone/>
              <a:defRPr>
                <a:solidFill>
                  <a:schemeClr val="lt1"/>
                </a:solidFill>
                <a:latin typeface="Archivo"/>
                <a:ea typeface="Archivo"/>
                <a:cs typeface="Archivo"/>
                <a:sym typeface="Archivo"/>
              </a:defRPr>
            </a:lvl5pPr>
            <a:lvl6pPr lvl="5" rtl="0">
              <a:buNone/>
              <a:defRPr>
                <a:solidFill>
                  <a:schemeClr val="lt1"/>
                </a:solidFill>
                <a:latin typeface="Archivo"/>
                <a:ea typeface="Archivo"/>
                <a:cs typeface="Archivo"/>
                <a:sym typeface="Archivo"/>
              </a:defRPr>
            </a:lvl6pPr>
            <a:lvl7pPr lvl="6" rtl="0">
              <a:buNone/>
              <a:defRPr>
                <a:solidFill>
                  <a:schemeClr val="lt1"/>
                </a:solidFill>
                <a:latin typeface="Archivo"/>
                <a:ea typeface="Archivo"/>
                <a:cs typeface="Archivo"/>
                <a:sym typeface="Archivo"/>
              </a:defRPr>
            </a:lvl7pPr>
            <a:lvl8pPr lvl="7" rtl="0">
              <a:buNone/>
              <a:defRPr>
                <a:solidFill>
                  <a:schemeClr val="lt1"/>
                </a:solidFill>
                <a:latin typeface="Archivo"/>
                <a:ea typeface="Archivo"/>
                <a:cs typeface="Archivo"/>
                <a:sym typeface="Archivo"/>
              </a:defRPr>
            </a:lvl8pPr>
            <a:lvl9pPr lvl="8" rtl="0">
              <a:buNone/>
              <a:defRPr>
                <a:solidFill>
                  <a:schemeClr val="lt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779" name="Google Shape;779;p81"/>
          <p:cNvSpPr/>
          <p:nvPr/>
        </p:nvSpPr>
        <p:spPr>
          <a:xfrm rot="-1800530">
            <a:off x="-366677" y="2116999"/>
            <a:ext cx="1768928" cy="33560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780" name="Google Shape;780;p81"/>
          <p:cNvSpPr/>
          <p:nvPr/>
        </p:nvSpPr>
        <p:spPr>
          <a:xfrm rot="-1801062">
            <a:off x="2721608" y="605918"/>
            <a:ext cx="1000265" cy="335604"/>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781" name="Google Shape;781;p81"/>
          <p:cNvSpPr/>
          <p:nvPr/>
        </p:nvSpPr>
        <p:spPr>
          <a:xfrm rot="-1800530">
            <a:off x="2337298" y="2991649"/>
            <a:ext cx="1768928" cy="335604"/>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782" name="Google Shape;782;p81"/>
          <p:cNvSpPr/>
          <p:nvPr/>
        </p:nvSpPr>
        <p:spPr>
          <a:xfrm rot="-1801062">
            <a:off x="6609583" y="1397018"/>
            <a:ext cx="1000265" cy="335604"/>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783" name="Google Shape;783;p81"/>
          <p:cNvSpPr/>
          <p:nvPr/>
        </p:nvSpPr>
        <p:spPr>
          <a:xfrm rot="-1800530">
            <a:off x="7833473" y="2852174"/>
            <a:ext cx="1768928" cy="33560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784" name="Google Shape;784;p81"/>
          <p:cNvSpPr/>
          <p:nvPr/>
        </p:nvSpPr>
        <p:spPr>
          <a:xfrm rot="-1801062">
            <a:off x="554733" y="3155118"/>
            <a:ext cx="1000265" cy="335604"/>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785" name="Google Shape;785;p81"/>
          <p:cNvSpPr/>
          <p:nvPr/>
        </p:nvSpPr>
        <p:spPr>
          <a:xfrm rot="-1801062">
            <a:off x="6609583" y="-3282"/>
            <a:ext cx="1000265" cy="335604"/>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786" name="Google Shape;786;p81"/>
          <p:cNvSpPr/>
          <p:nvPr/>
        </p:nvSpPr>
        <p:spPr>
          <a:xfrm rot="-1800278">
            <a:off x="5094424" y="925597"/>
            <a:ext cx="722299" cy="335604"/>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787" name="Google Shape;787;p81"/>
          <p:cNvSpPr/>
          <p:nvPr/>
        </p:nvSpPr>
        <p:spPr>
          <a:xfrm rot="-1800388">
            <a:off x="5407407" y="4201495"/>
            <a:ext cx="1083988" cy="335604"/>
          </a:xfrm>
          <a:prstGeom prst="roundRect">
            <a:avLst>
              <a:gd fmla="val 50000"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788" name="Google Shape;788;p81"/>
          <p:cNvSpPr/>
          <p:nvPr/>
        </p:nvSpPr>
        <p:spPr>
          <a:xfrm rot="-1800278">
            <a:off x="2227724" y="4111047"/>
            <a:ext cx="722299" cy="335604"/>
          </a:xfrm>
          <a:prstGeom prst="roundRect">
            <a:avLst>
              <a:gd fmla="val 50000" name="adj"/>
            </a:avLst>
          </a:prstGeom>
          <a:no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789" name="Shape 789"/>
        <p:cNvGrpSpPr/>
        <p:nvPr/>
      </p:nvGrpSpPr>
      <p:grpSpPr>
        <a:xfrm>
          <a:off x="0" y="0"/>
          <a:ext cx="0" cy="0"/>
          <a:chOff x="0" y="0"/>
          <a:chExt cx="0" cy="0"/>
        </a:xfrm>
      </p:grpSpPr>
      <p:sp>
        <p:nvSpPr>
          <p:cNvPr id="790" name="Google Shape;790;p8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791" name="Google Shape;791;p8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792" name="Google Shape;792;p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tion Detailed Outline + Key Features">
  <p:cSld name="TITLE_3_1_1_1_1_1_1">
    <p:spTree>
      <p:nvGrpSpPr>
        <p:cNvPr id="94" name="Shape 94"/>
        <p:cNvGrpSpPr/>
        <p:nvPr/>
      </p:nvGrpSpPr>
      <p:grpSpPr>
        <a:xfrm>
          <a:off x="0" y="0"/>
          <a:ext cx="0" cy="0"/>
          <a:chOff x="0" y="0"/>
          <a:chExt cx="0" cy="0"/>
        </a:xfrm>
      </p:grpSpPr>
      <p:sp>
        <p:nvSpPr>
          <p:cNvPr id="95" name="Google Shape;95;p9"/>
          <p:cNvSpPr txBox="1"/>
          <p:nvPr>
            <p:ph idx="1" type="subTitle"/>
          </p:nvPr>
        </p:nvSpPr>
        <p:spPr>
          <a:xfrm>
            <a:off x="6076827" y="986538"/>
            <a:ext cx="2515200" cy="3417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6" name="Google Shape;96;p9"/>
          <p:cNvSpPr txBox="1"/>
          <p:nvPr>
            <p:ph idx="2" type="subTitle"/>
          </p:nvPr>
        </p:nvSpPr>
        <p:spPr>
          <a:xfrm>
            <a:off x="194675" y="999467"/>
            <a:ext cx="972300" cy="3417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9"/>
          <p:cNvSpPr txBox="1"/>
          <p:nvPr>
            <p:ph idx="3" type="subTitle"/>
          </p:nvPr>
        </p:nvSpPr>
        <p:spPr>
          <a:xfrm>
            <a:off x="1178298" y="999467"/>
            <a:ext cx="972300" cy="3417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9"/>
          <p:cNvSpPr txBox="1"/>
          <p:nvPr>
            <p:ph idx="4" type="subTitle"/>
          </p:nvPr>
        </p:nvSpPr>
        <p:spPr>
          <a:xfrm>
            <a:off x="2161921" y="999467"/>
            <a:ext cx="972300" cy="3417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9"/>
          <p:cNvSpPr txBox="1"/>
          <p:nvPr>
            <p:ph idx="5" type="subTitle"/>
          </p:nvPr>
        </p:nvSpPr>
        <p:spPr>
          <a:xfrm>
            <a:off x="3139107" y="999467"/>
            <a:ext cx="972300" cy="3417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9"/>
          <p:cNvSpPr txBox="1"/>
          <p:nvPr>
            <p:ph idx="6" type="subTitle"/>
          </p:nvPr>
        </p:nvSpPr>
        <p:spPr>
          <a:xfrm>
            <a:off x="4108806" y="999467"/>
            <a:ext cx="972300" cy="3417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1" name="Google Shape;101;p9"/>
          <p:cNvSpPr txBox="1"/>
          <p:nvPr>
            <p:ph idx="7" type="subTitle"/>
          </p:nvPr>
        </p:nvSpPr>
        <p:spPr>
          <a:xfrm>
            <a:off x="5092429" y="999467"/>
            <a:ext cx="972300" cy="3417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9"/>
          <p:cNvSpPr/>
          <p:nvPr/>
        </p:nvSpPr>
        <p:spPr>
          <a:xfrm>
            <a:off x="298300" y="1301925"/>
            <a:ext cx="982800" cy="35304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3" name="Google Shape;103;p9"/>
          <p:cNvSpPr/>
          <p:nvPr/>
        </p:nvSpPr>
        <p:spPr>
          <a:xfrm>
            <a:off x="5197656" y="1301925"/>
            <a:ext cx="982800" cy="35304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4" name="Google Shape;104;p9"/>
          <p:cNvSpPr txBox="1"/>
          <p:nvPr>
            <p:ph idx="8" type="body"/>
          </p:nvPr>
        </p:nvSpPr>
        <p:spPr>
          <a:xfrm>
            <a:off x="302687" y="1309508"/>
            <a:ext cx="965100" cy="3530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05" name="Google Shape;105;p9"/>
          <p:cNvSpPr txBox="1"/>
          <p:nvPr>
            <p:ph idx="9" type="body"/>
          </p:nvPr>
        </p:nvSpPr>
        <p:spPr>
          <a:xfrm>
            <a:off x="5210863" y="1309508"/>
            <a:ext cx="965100" cy="3530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06" name="Google Shape;106;p9"/>
          <p:cNvSpPr/>
          <p:nvPr/>
        </p:nvSpPr>
        <p:spPr>
          <a:xfrm>
            <a:off x="3239217" y="1301925"/>
            <a:ext cx="982800" cy="35304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7" name="Google Shape;107;p9"/>
          <p:cNvSpPr txBox="1"/>
          <p:nvPr>
            <p:ph idx="13" type="body"/>
          </p:nvPr>
        </p:nvSpPr>
        <p:spPr>
          <a:xfrm>
            <a:off x="3251210" y="1309508"/>
            <a:ext cx="965100" cy="3530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08" name="Google Shape;108;p9"/>
          <p:cNvSpPr/>
          <p:nvPr/>
        </p:nvSpPr>
        <p:spPr>
          <a:xfrm>
            <a:off x="4215083" y="1301925"/>
            <a:ext cx="982800" cy="35304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09" name="Google Shape;109;p9"/>
          <p:cNvSpPr txBox="1"/>
          <p:nvPr>
            <p:ph idx="14" type="body"/>
          </p:nvPr>
        </p:nvSpPr>
        <p:spPr>
          <a:xfrm>
            <a:off x="4233736" y="1309508"/>
            <a:ext cx="965100" cy="3530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10" name="Google Shape;110;p9"/>
          <p:cNvSpPr/>
          <p:nvPr/>
        </p:nvSpPr>
        <p:spPr>
          <a:xfrm>
            <a:off x="1280779" y="1301925"/>
            <a:ext cx="982800" cy="35304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1" name="Google Shape;111;p9"/>
          <p:cNvSpPr txBox="1"/>
          <p:nvPr>
            <p:ph idx="15" type="body"/>
          </p:nvPr>
        </p:nvSpPr>
        <p:spPr>
          <a:xfrm>
            <a:off x="1286147" y="1309508"/>
            <a:ext cx="965100" cy="3530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12" name="Google Shape;112;p9"/>
          <p:cNvSpPr/>
          <p:nvPr/>
        </p:nvSpPr>
        <p:spPr>
          <a:xfrm>
            <a:off x="2256692" y="1301925"/>
            <a:ext cx="982800" cy="35304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3" name="Google Shape;113;p9"/>
          <p:cNvSpPr txBox="1"/>
          <p:nvPr>
            <p:ph idx="16" type="body"/>
          </p:nvPr>
        </p:nvSpPr>
        <p:spPr>
          <a:xfrm>
            <a:off x="2268684" y="1309508"/>
            <a:ext cx="965100" cy="3530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sz="800"/>
            </a:lvl1pPr>
            <a:lvl2pPr indent="-279400" lvl="1" marL="914400">
              <a:spcBef>
                <a:spcPts val="0"/>
              </a:spcBef>
              <a:spcAft>
                <a:spcPts val="0"/>
              </a:spcAft>
              <a:buSzPts val="800"/>
              <a:buChar char="○"/>
              <a:defRPr sz="800"/>
            </a:lvl2pPr>
            <a:lvl3pPr indent="-279400" lvl="2" marL="1371600">
              <a:spcBef>
                <a:spcPts val="0"/>
              </a:spcBef>
              <a:spcAft>
                <a:spcPts val="0"/>
              </a:spcAft>
              <a:buSzPts val="800"/>
              <a:buChar char="■"/>
              <a:defRPr sz="800"/>
            </a:lvl3pPr>
            <a:lvl4pPr indent="-279400" lvl="3" marL="1828800">
              <a:spcBef>
                <a:spcPts val="0"/>
              </a:spcBef>
              <a:spcAft>
                <a:spcPts val="0"/>
              </a:spcAft>
              <a:buSzPts val="800"/>
              <a:buChar char="●"/>
              <a:defRPr sz="800"/>
            </a:lvl4pPr>
            <a:lvl5pPr indent="-279400" lvl="4" marL="2286000">
              <a:spcBef>
                <a:spcPts val="0"/>
              </a:spcBef>
              <a:spcAft>
                <a:spcPts val="0"/>
              </a:spcAft>
              <a:buSzPts val="800"/>
              <a:buChar char="○"/>
              <a:defRPr sz="800"/>
            </a:lvl5pPr>
            <a:lvl6pPr indent="-279400" lvl="5" marL="2743200">
              <a:spcBef>
                <a:spcPts val="0"/>
              </a:spcBef>
              <a:spcAft>
                <a:spcPts val="0"/>
              </a:spcAft>
              <a:buSzPts val="800"/>
              <a:buChar char="■"/>
              <a:defRPr sz="800"/>
            </a:lvl6pPr>
            <a:lvl7pPr indent="-279400" lvl="6" marL="3200400">
              <a:spcBef>
                <a:spcPts val="0"/>
              </a:spcBef>
              <a:spcAft>
                <a:spcPts val="0"/>
              </a:spcAft>
              <a:buSzPts val="800"/>
              <a:buChar char="●"/>
              <a:defRPr sz="800"/>
            </a:lvl7pPr>
            <a:lvl8pPr indent="-279400" lvl="7" marL="3657600">
              <a:spcBef>
                <a:spcPts val="0"/>
              </a:spcBef>
              <a:spcAft>
                <a:spcPts val="0"/>
              </a:spcAft>
              <a:buSzPts val="800"/>
              <a:buChar char="○"/>
              <a:defRPr sz="800"/>
            </a:lvl8pPr>
            <a:lvl9pPr indent="-279400" lvl="8" marL="4114800">
              <a:spcBef>
                <a:spcPts val="0"/>
              </a:spcBef>
              <a:spcAft>
                <a:spcPts val="0"/>
              </a:spcAft>
              <a:buSzPts val="800"/>
              <a:buChar char="■"/>
              <a:defRPr sz="800"/>
            </a:lvl9pPr>
          </a:lstStyle>
          <a:p/>
        </p:txBody>
      </p:sp>
      <p:sp>
        <p:nvSpPr>
          <p:cNvPr id="114" name="Google Shape;114;p9"/>
          <p:cNvSpPr/>
          <p:nvPr/>
        </p:nvSpPr>
        <p:spPr>
          <a:xfrm>
            <a:off x="6182130" y="1301927"/>
            <a:ext cx="2656500" cy="13767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5" name="Google Shape;115;p9"/>
          <p:cNvSpPr/>
          <p:nvPr/>
        </p:nvSpPr>
        <p:spPr>
          <a:xfrm>
            <a:off x="6182130" y="2680069"/>
            <a:ext cx="2656500" cy="1376700"/>
          </a:xfrm>
          <a:prstGeom prst="rect">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16" name="Google Shape;116;p9"/>
          <p:cNvSpPr txBox="1"/>
          <p:nvPr>
            <p:ph idx="17" type="subTitle"/>
          </p:nvPr>
        </p:nvSpPr>
        <p:spPr>
          <a:xfrm>
            <a:off x="6164355" y="1264050"/>
            <a:ext cx="2472600" cy="543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7" name="Google Shape;117;p9"/>
          <p:cNvSpPr txBox="1"/>
          <p:nvPr>
            <p:ph idx="18" type="body"/>
          </p:nvPr>
        </p:nvSpPr>
        <p:spPr>
          <a:xfrm>
            <a:off x="6160825" y="1743763"/>
            <a:ext cx="2686800" cy="1128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18" name="Google Shape;118;p9"/>
          <p:cNvSpPr txBox="1"/>
          <p:nvPr>
            <p:ph idx="19" type="subTitle"/>
          </p:nvPr>
        </p:nvSpPr>
        <p:spPr>
          <a:xfrm>
            <a:off x="6164657" y="2640406"/>
            <a:ext cx="2686800" cy="5430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9"/>
          <p:cNvSpPr txBox="1"/>
          <p:nvPr>
            <p:ph idx="20" type="body"/>
          </p:nvPr>
        </p:nvSpPr>
        <p:spPr>
          <a:xfrm>
            <a:off x="6160825" y="2978547"/>
            <a:ext cx="2686800" cy="1128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20" name="Google Shape;120;p9"/>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21" name="Google Shape;121;p9"/>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
        <p:nvSpPr>
          <p:cNvPr id="122" name="Google Shape;122;p9"/>
          <p:cNvSpPr/>
          <p:nvPr/>
        </p:nvSpPr>
        <p:spPr>
          <a:xfrm>
            <a:off x="298300" y="301050"/>
            <a:ext cx="56709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23" name="Google Shape;123;p9"/>
          <p:cNvSpPr txBox="1"/>
          <p:nvPr>
            <p:ph type="title"/>
          </p:nvPr>
        </p:nvSpPr>
        <p:spPr>
          <a:xfrm>
            <a:off x="279185" y="338025"/>
            <a:ext cx="55623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793" name="Shape 793"/>
        <p:cNvGrpSpPr/>
        <p:nvPr/>
      </p:nvGrpSpPr>
      <p:grpSpPr>
        <a:xfrm>
          <a:off x="0" y="0"/>
          <a:ext cx="0" cy="0"/>
          <a:chOff x="0" y="0"/>
          <a:chExt cx="0" cy="0"/>
        </a:xfrm>
      </p:grpSpPr>
      <p:sp>
        <p:nvSpPr>
          <p:cNvPr id="794" name="Google Shape;794;p8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5" name="Google Shape;795;p8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796" name="Google Shape;796;p8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797" name="Shape 797"/>
        <p:cNvGrpSpPr/>
        <p:nvPr/>
      </p:nvGrpSpPr>
      <p:grpSpPr>
        <a:xfrm>
          <a:off x="0" y="0"/>
          <a:ext cx="0" cy="0"/>
          <a:chOff x="0" y="0"/>
          <a:chExt cx="0" cy="0"/>
        </a:xfrm>
      </p:grpSpPr>
      <p:sp>
        <p:nvSpPr>
          <p:cNvPr id="798" name="Google Shape;798;p8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9" name="Google Shape;799;p84"/>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00" name="Google Shape;800;p84"/>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01" name="Google Shape;801;p8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802" name="Shape 802"/>
        <p:cNvGrpSpPr/>
        <p:nvPr/>
      </p:nvGrpSpPr>
      <p:grpSpPr>
        <a:xfrm>
          <a:off x="0" y="0"/>
          <a:ext cx="0" cy="0"/>
          <a:chOff x="0" y="0"/>
          <a:chExt cx="0" cy="0"/>
        </a:xfrm>
      </p:grpSpPr>
      <p:sp>
        <p:nvSpPr>
          <p:cNvPr id="803" name="Google Shape;803;p8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4" name="Google Shape;804;p8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805" name="Shape 805"/>
        <p:cNvGrpSpPr/>
        <p:nvPr/>
      </p:nvGrpSpPr>
      <p:grpSpPr>
        <a:xfrm>
          <a:off x="0" y="0"/>
          <a:ext cx="0" cy="0"/>
          <a:chOff x="0" y="0"/>
          <a:chExt cx="0" cy="0"/>
        </a:xfrm>
      </p:grpSpPr>
      <p:sp>
        <p:nvSpPr>
          <p:cNvPr id="806" name="Google Shape;806;p86"/>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07" name="Google Shape;807;p86"/>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08" name="Google Shape;808;p8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809" name="Shape 809"/>
        <p:cNvGrpSpPr/>
        <p:nvPr/>
      </p:nvGrpSpPr>
      <p:grpSpPr>
        <a:xfrm>
          <a:off x="0" y="0"/>
          <a:ext cx="0" cy="0"/>
          <a:chOff x="0" y="0"/>
          <a:chExt cx="0" cy="0"/>
        </a:xfrm>
      </p:grpSpPr>
      <p:sp>
        <p:nvSpPr>
          <p:cNvPr id="810" name="Google Shape;810;p87"/>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811" name="Google Shape;811;p8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1">
    <p:spTree>
      <p:nvGrpSpPr>
        <p:cNvPr id="812" name="Shape 812"/>
        <p:cNvGrpSpPr/>
        <p:nvPr/>
      </p:nvGrpSpPr>
      <p:grpSpPr>
        <a:xfrm>
          <a:off x="0" y="0"/>
          <a:ext cx="0" cy="0"/>
          <a:chOff x="0" y="0"/>
          <a:chExt cx="0" cy="0"/>
        </a:xfrm>
      </p:grpSpPr>
      <p:sp>
        <p:nvSpPr>
          <p:cNvPr id="813" name="Google Shape;813;p8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8"/>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15" name="Google Shape;815;p88"/>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816" name="Google Shape;816;p88"/>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17" name="Google Shape;817;p8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818" name="Shape 818"/>
        <p:cNvGrpSpPr/>
        <p:nvPr/>
      </p:nvGrpSpPr>
      <p:grpSpPr>
        <a:xfrm>
          <a:off x="0" y="0"/>
          <a:ext cx="0" cy="0"/>
          <a:chOff x="0" y="0"/>
          <a:chExt cx="0" cy="0"/>
        </a:xfrm>
      </p:grpSpPr>
      <p:sp>
        <p:nvSpPr>
          <p:cNvPr id="819" name="Google Shape;819;p89"/>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600"/>
              <a:buNone/>
              <a:defRPr/>
            </a:lvl1pPr>
          </a:lstStyle>
          <a:p/>
        </p:txBody>
      </p:sp>
      <p:sp>
        <p:nvSpPr>
          <p:cNvPr id="820" name="Google Shape;820;p8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_1">
    <p:spTree>
      <p:nvGrpSpPr>
        <p:cNvPr id="821" name="Shape 821"/>
        <p:cNvGrpSpPr/>
        <p:nvPr/>
      </p:nvGrpSpPr>
      <p:grpSpPr>
        <a:xfrm>
          <a:off x="0" y="0"/>
          <a:ext cx="0" cy="0"/>
          <a:chOff x="0" y="0"/>
          <a:chExt cx="0" cy="0"/>
        </a:xfrm>
      </p:grpSpPr>
      <p:sp>
        <p:nvSpPr>
          <p:cNvPr id="822" name="Google Shape;822;p9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23" name="Google Shape;823;p90"/>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824" name="Google Shape;824;p9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825" name="Shape 825"/>
        <p:cNvGrpSpPr/>
        <p:nvPr/>
      </p:nvGrpSpPr>
      <p:grpSpPr>
        <a:xfrm>
          <a:off x="0" y="0"/>
          <a:ext cx="0" cy="0"/>
          <a:chOff x="0" y="0"/>
          <a:chExt cx="0" cy="0"/>
        </a:xfrm>
      </p:grpSpPr>
      <p:sp>
        <p:nvSpPr>
          <p:cNvPr id="826" name="Google Shape;826;p91"/>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7" name="Google Shape;827;p9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28" name="Google Shape;828;p91"/>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29" name="Google Shape;829;p91"/>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0" name="Google Shape;830;p91"/>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1" name="Google Shape;831;p91"/>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2" name="Google Shape;832;p91"/>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33" name="Google Shape;833;p91"/>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834" name="Shape 834"/>
        <p:cNvGrpSpPr/>
        <p:nvPr/>
      </p:nvGrpSpPr>
      <p:grpSpPr>
        <a:xfrm>
          <a:off x="0" y="0"/>
          <a:ext cx="0" cy="0"/>
          <a:chOff x="0" y="0"/>
          <a:chExt cx="0" cy="0"/>
        </a:xfrm>
      </p:grpSpPr>
      <p:sp>
        <p:nvSpPr>
          <p:cNvPr id="835" name="Google Shape;835;p9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6" name="Google Shape;836;p92"/>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37" name="Google Shape;837;p92"/>
          <p:cNvSpPr/>
          <p:nvPr>
            <p:ph idx="2" type="pic"/>
          </p:nvPr>
        </p:nvSpPr>
        <p:spPr>
          <a:xfrm>
            <a:off x="4992024" y="1152775"/>
            <a:ext cx="3840300" cy="3416400"/>
          </a:xfrm>
          <a:prstGeom prst="rect">
            <a:avLst/>
          </a:prstGeom>
          <a:noFill/>
          <a:ln>
            <a:noFill/>
          </a:ln>
        </p:spPr>
      </p:sp>
      <p:sp>
        <p:nvSpPr>
          <p:cNvPr id="838" name="Google Shape;838;p9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vel Details">
  <p:cSld name="TITLE_3_1_1_1_1_1_1_1">
    <p:spTree>
      <p:nvGrpSpPr>
        <p:cNvPr id="124" name="Shape 124"/>
        <p:cNvGrpSpPr/>
        <p:nvPr/>
      </p:nvGrpSpPr>
      <p:grpSpPr>
        <a:xfrm>
          <a:off x="0" y="0"/>
          <a:ext cx="0" cy="0"/>
          <a:chOff x="0" y="0"/>
          <a:chExt cx="0" cy="0"/>
        </a:xfrm>
      </p:grpSpPr>
      <p:sp>
        <p:nvSpPr>
          <p:cNvPr id="125" name="Google Shape;125;p10"/>
          <p:cNvSpPr/>
          <p:nvPr/>
        </p:nvSpPr>
        <p:spPr>
          <a:xfrm>
            <a:off x="298300" y="301050"/>
            <a:ext cx="3534000" cy="6066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26" name="Google Shape;126;p10"/>
          <p:cNvSpPr txBox="1"/>
          <p:nvPr>
            <p:ph type="title"/>
          </p:nvPr>
        </p:nvSpPr>
        <p:spPr>
          <a:xfrm>
            <a:off x="279178" y="338025"/>
            <a:ext cx="3537900" cy="675300"/>
          </a:xfrm>
          <a:prstGeom prst="rect">
            <a:avLst/>
          </a:prstGeom>
        </p:spPr>
        <p:txBody>
          <a:bodyPr anchorCtr="0" anchor="t" bIns="91425" lIns="91425" spcFirstLastPara="1" rIns="91425" wrap="square" tIns="91425">
            <a:normAutofit/>
          </a:bodyPr>
          <a:lstStyle>
            <a:lvl1pPr lvl="0">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7" name="Google Shape;127;p10"/>
          <p:cNvSpPr/>
          <p:nvPr>
            <p:ph idx="2" type="pic"/>
          </p:nvPr>
        </p:nvSpPr>
        <p:spPr>
          <a:xfrm>
            <a:off x="3836145" y="1334531"/>
            <a:ext cx="1488300" cy="1557900"/>
          </a:xfrm>
          <a:prstGeom prst="rect">
            <a:avLst/>
          </a:prstGeom>
          <a:noFill/>
          <a:ln cap="flat" cmpd="sng" w="19050">
            <a:solidFill>
              <a:schemeClr val="dk1"/>
            </a:solidFill>
            <a:prstDash val="solid"/>
            <a:round/>
            <a:headEnd len="sm" w="sm" type="none"/>
            <a:tailEnd len="sm" w="sm" type="none"/>
          </a:ln>
        </p:spPr>
      </p:sp>
      <p:sp>
        <p:nvSpPr>
          <p:cNvPr id="128" name="Google Shape;128;p10"/>
          <p:cNvSpPr/>
          <p:nvPr>
            <p:ph idx="3" type="pic"/>
          </p:nvPr>
        </p:nvSpPr>
        <p:spPr>
          <a:xfrm>
            <a:off x="3836145" y="2892484"/>
            <a:ext cx="1488300" cy="1557900"/>
          </a:xfrm>
          <a:prstGeom prst="rect">
            <a:avLst/>
          </a:prstGeom>
          <a:noFill/>
          <a:ln cap="flat" cmpd="sng" w="19050">
            <a:solidFill>
              <a:schemeClr val="dk1"/>
            </a:solidFill>
            <a:prstDash val="solid"/>
            <a:round/>
            <a:headEnd len="sm" w="sm" type="none"/>
            <a:tailEnd len="sm" w="sm" type="none"/>
          </a:ln>
        </p:spPr>
      </p:sp>
      <p:sp>
        <p:nvSpPr>
          <p:cNvPr id="129" name="Google Shape;129;p10"/>
          <p:cNvSpPr/>
          <p:nvPr/>
        </p:nvSpPr>
        <p:spPr>
          <a:xfrm>
            <a:off x="5324404" y="2374069"/>
            <a:ext cx="2480100" cy="20862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30" name="Google Shape;130;p10"/>
          <p:cNvSpPr txBox="1"/>
          <p:nvPr>
            <p:ph idx="1" type="body"/>
          </p:nvPr>
        </p:nvSpPr>
        <p:spPr>
          <a:xfrm>
            <a:off x="5321031" y="2388890"/>
            <a:ext cx="2480100" cy="2061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31" name="Google Shape;131;p10"/>
          <p:cNvSpPr/>
          <p:nvPr/>
        </p:nvSpPr>
        <p:spPr>
          <a:xfrm>
            <a:off x="5324434" y="790425"/>
            <a:ext cx="3021000" cy="15846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32" name="Google Shape;132;p10"/>
          <p:cNvSpPr/>
          <p:nvPr/>
        </p:nvSpPr>
        <p:spPr>
          <a:xfrm>
            <a:off x="842990" y="908254"/>
            <a:ext cx="2989200" cy="25896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33" name="Google Shape;133;p10"/>
          <p:cNvSpPr txBox="1"/>
          <p:nvPr>
            <p:ph idx="4" type="body"/>
          </p:nvPr>
        </p:nvSpPr>
        <p:spPr>
          <a:xfrm>
            <a:off x="866096" y="1255168"/>
            <a:ext cx="2951100" cy="2226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34" name="Google Shape;134;p10"/>
          <p:cNvSpPr txBox="1"/>
          <p:nvPr>
            <p:ph idx="5" type="body"/>
          </p:nvPr>
        </p:nvSpPr>
        <p:spPr>
          <a:xfrm>
            <a:off x="5321025" y="801853"/>
            <a:ext cx="3016500" cy="1584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35" name="Google Shape;135;p10"/>
          <p:cNvSpPr txBox="1"/>
          <p:nvPr>
            <p:ph idx="6" type="subTitle"/>
          </p:nvPr>
        </p:nvSpPr>
        <p:spPr>
          <a:xfrm>
            <a:off x="854800" y="922100"/>
            <a:ext cx="2951100" cy="557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10"/>
          <p:cNvSpPr/>
          <p:nvPr/>
        </p:nvSpPr>
        <p:spPr>
          <a:xfrm>
            <a:off x="8345421" y="287925"/>
            <a:ext cx="489000" cy="5025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exend"/>
              <a:ea typeface="Lexend"/>
              <a:cs typeface="Lexend"/>
              <a:sym typeface="Lexend"/>
            </a:endParaRPr>
          </a:p>
        </p:txBody>
      </p:sp>
      <p:sp>
        <p:nvSpPr>
          <p:cNvPr id="137" name="Google Shape;137;p10"/>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lvl1pPr lvl="0" rtl="0">
              <a:buNone/>
              <a:defRPr>
                <a:solidFill>
                  <a:schemeClr val="dk1"/>
                </a:solidFill>
              </a:defRPr>
            </a:lvl1pPr>
            <a:lvl2pPr lvl="1" rtl="0">
              <a:buNone/>
              <a:defRPr>
                <a:solidFill>
                  <a:schemeClr val="dk1"/>
                </a:solidFill>
              </a:defRPr>
            </a:lvl2pPr>
            <a:lvl3pPr lvl="2" rtl="0">
              <a:buNone/>
              <a:defRPr>
                <a:solidFill>
                  <a:schemeClr val="dk1"/>
                </a:solidFill>
              </a:defRPr>
            </a:lvl3pPr>
            <a:lvl4pPr lvl="3" rtl="0">
              <a:buNone/>
              <a:defRPr>
                <a:solidFill>
                  <a:schemeClr val="dk1"/>
                </a:solidFill>
              </a:defRPr>
            </a:lvl4pPr>
            <a:lvl5pPr lvl="4" rtl="0">
              <a:buNone/>
              <a:defRPr>
                <a:solidFill>
                  <a:schemeClr val="dk1"/>
                </a:solidFill>
              </a:defRPr>
            </a:lvl5pPr>
            <a:lvl6pPr lvl="5" rtl="0">
              <a:buNone/>
              <a:defRPr>
                <a:solidFill>
                  <a:schemeClr val="dk1"/>
                </a:solidFill>
              </a:defRPr>
            </a:lvl6pPr>
            <a:lvl7pPr lvl="6" rtl="0">
              <a:buNone/>
              <a:defRPr>
                <a:solidFill>
                  <a:schemeClr val="dk1"/>
                </a:solidFill>
              </a:defRPr>
            </a:lvl7pPr>
            <a:lvl8pPr lvl="7" rtl="0">
              <a:buNone/>
              <a:defRPr>
                <a:solidFill>
                  <a:schemeClr val="dk1"/>
                </a:solidFill>
              </a:defRPr>
            </a:lvl8pPr>
            <a:lvl9pPr lvl="8" rtl="0">
              <a:buNone/>
              <a:defRPr>
                <a:solidFill>
                  <a:schemeClr val="dk1"/>
                </a:solidFill>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839" name="Shape 839"/>
        <p:cNvGrpSpPr/>
        <p:nvPr/>
      </p:nvGrpSpPr>
      <p:grpSpPr>
        <a:xfrm>
          <a:off x="0" y="0"/>
          <a:ext cx="0" cy="0"/>
          <a:chOff x="0" y="0"/>
          <a:chExt cx="0" cy="0"/>
        </a:xfrm>
      </p:grpSpPr>
      <p:sp>
        <p:nvSpPr>
          <p:cNvPr id="840" name="Google Shape;840;p9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41" name="Google Shape;841;p93"/>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42" name="Google Shape;842;p93"/>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43" name="Google Shape;843;p9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44" name="Google Shape;844;p93"/>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45" name="Google Shape;845;p93"/>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846" name="Shape 846"/>
        <p:cNvGrpSpPr/>
        <p:nvPr/>
      </p:nvGrpSpPr>
      <p:grpSpPr>
        <a:xfrm>
          <a:off x="0" y="0"/>
          <a:ext cx="0" cy="0"/>
          <a:chOff x="0" y="0"/>
          <a:chExt cx="0" cy="0"/>
        </a:xfrm>
      </p:grpSpPr>
      <p:sp>
        <p:nvSpPr>
          <p:cNvPr id="847" name="Google Shape;847;p9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48" name="Google Shape;848;p94"/>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49" name="Google Shape;849;p9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50" name="Google Shape;850;p94"/>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51" name="Google Shape;851;p9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52" name="Google Shape;852;p94"/>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53" name="Google Shape;853;p94"/>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54" name="Google Shape;854;p94"/>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855" name="Shape 855"/>
        <p:cNvGrpSpPr/>
        <p:nvPr/>
      </p:nvGrpSpPr>
      <p:grpSpPr>
        <a:xfrm>
          <a:off x="0" y="0"/>
          <a:ext cx="0" cy="0"/>
          <a:chOff x="0" y="0"/>
          <a:chExt cx="0" cy="0"/>
        </a:xfrm>
      </p:grpSpPr>
      <p:sp>
        <p:nvSpPr>
          <p:cNvPr id="856" name="Google Shape;856;p9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57" name="Google Shape;857;p95"/>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58" name="Google Shape;858;p9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59" name="Google Shape;859;p95"/>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60" name="Google Shape;860;p9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861" name="Google Shape;861;p95"/>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862" name="Google Shape;862;p95"/>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63" name="Google Shape;863;p95"/>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64" name="Google Shape;864;p95"/>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865" name="Google Shape;865;p95"/>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866" name="Shape 866"/>
        <p:cNvGrpSpPr/>
        <p:nvPr/>
      </p:nvGrpSpPr>
      <p:grpSpPr>
        <a:xfrm>
          <a:off x="0" y="0"/>
          <a:ext cx="0" cy="0"/>
          <a:chOff x="0" y="0"/>
          <a:chExt cx="0" cy="0"/>
        </a:xfrm>
      </p:grpSpPr>
      <p:sp>
        <p:nvSpPr>
          <p:cNvPr id="867" name="Google Shape;867;p96"/>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68" name="Google Shape;868;p96"/>
          <p:cNvSpPr/>
          <p:nvPr>
            <p:ph idx="2" type="pic"/>
          </p:nvPr>
        </p:nvSpPr>
        <p:spPr>
          <a:xfrm>
            <a:off x="4804825" y="1133300"/>
            <a:ext cx="4027500" cy="2392800"/>
          </a:xfrm>
          <a:prstGeom prst="rect">
            <a:avLst/>
          </a:prstGeom>
          <a:noFill/>
          <a:ln>
            <a:noFill/>
          </a:ln>
        </p:spPr>
      </p:sp>
      <p:sp>
        <p:nvSpPr>
          <p:cNvPr id="869" name="Google Shape;869;p96"/>
          <p:cNvSpPr/>
          <p:nvPr>
            <p:ph idx="3" type="pic"/>
          </p:nvPr>
        </p:nvSpPr>
        <p:spPr>
          <a:xfrm>
            <a:off x="311725" y="1133300"/>
            <a:ext cx="4027500" cy="2392800"/>
          </a:xfrm>
          <a:prstGeom prst="rect">
            <a:avLst/>
          </a:prstGeom>
          <a:noFill/>
          <a:ln>
            <a:noFill/>
          </a:ln>
        </p:spPr>
      </p:sp>
      <p:sp>
        <p:nvSpPr>
          <p:cNvPr id="870" name="Google Shape;870;p96"/>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71" name="Google Shape;871;p9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72" name="Google Shape;872;p9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73" name="Google Shape;873;p96"/>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4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74" name="Google Shape;874;p96"/>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4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875" name="Shape 875"/>
        <p:cNvGrpSpPr/>
        <p:nvPr/>
      </p:nvGrpSpPr>
      <p:grpSpPr>
        <a:xfrm>
          <a:off x="0" y="0"/>
          <a:ext cx="0" cy="0"/>
          <a:chOff x="0" y="0"/>
          <a:chExt cx="0" cy="0"/>
        </a:xfrm>
      </p:grpSpPr>
      <p:sp>
        <p:nvSpPr>
          <p:cNvPr id="876" name="Google Shape;876;p97"/>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77" name="Google Shape;877;p97"/>
          <p:cNvSpPr/>
          <p:nvPr>
            <p:ph idx="2" type="pic"/>
          </p:nvPr>
        </p:nvSpPr>
        <p:spPr>
          <a:xfrm>
            <a:off x="6205225" y="1128325"/>
            <a:ext cx="2627100" cy="2273100"/>
          </a:xfrm>
          <a:prstGeom prst="rect">
            <a:avLst/>
          </a:prstGeom>
          <a:noFill/>
          <a:ln>
            <a:noFill/>
          </a:ln>
        </p:spPr>
      </p:sp>
      <p:sp>
        <p:nvSpPr>
          <p:cNvPr id="878" name="Google Shape;878;p97"/>
          <p:cNvSpPr/>
          <p:nvPr>
            <p:ph idx="3" type="pic"/>
          </p:nvPr>
        </p:nvSpPr>
        <p:spPr>
          <a:xfrm>
            <a:off x="311725" y="1128325"/>
            <a:ext cx="2627100" cy="2273100"/>
          </a:xfrm>
          <a:prstGeom prst="rect">
            <a:avLst/>
          </a:prstGeom>
          <a:noFill/>
          <a:ln>
            <a:noFill/>
          </a:ln>
        </p:spPr>
      </p:sp>
      <p:sp>
        <p:nvSpPr>
          <p:cNvPr id="879" name="Google Shape;879;p97"/>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80" name="Google Shape;880;p97"/>
          <p:cNvSpPr/>
          <p:nvPr>
            <p:ph idx="5" type="pic"/>
          </p:nvPr>
        </p:nvSpPr>
        <p:spPr>
          <a:xfrm>
            <a:off x="3255250" y="1128325"/>
            <a:ext cx="2627100" cy="2273100"/>
          </a:xfrm>
          <a:prstGeom prst="rect">
            <a:avLst/>
          </a:prstGeom>
          <a:noFill/>
          <a:ln>
            <a:noFill/>
          </a:ln>
        </p:spPr>
      </p:sp>
      <p:sp>
        <p:nvSpPr>
          <p:cNvPr id="881" name="Google Shape;881;p97"/>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82" name="Google Shape;882;p9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83" name="Google Shape;883;p9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4" name="Google Shape;884;p97"/>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4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85" name="Google Shape;885;p97"/>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4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886" name="Google Shape;886;p97"/>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4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887" name="Shape 887"/>
        <p:cNvGrpSpPr/>
        <p:nvPr/>
      </p:nvGrpSpPr>
      <p:grpSpPr>
        <a:xfrm>
          <a:off x="0" y="0"/>
          <a:ext cx="0" cy="0"/>
          <a:chOff x="0" y="0"/>
          <a:chExt cx="0" cy="0"/>
        </a:xfrm>
      </p:grpSpPr>
      <p:sp>
        <p:nvSpPr>
          <p:cNvPr id="888" name="Google Shape;888;p98"/>
          <p:cNvSpPr/>
          <p:nvPr>
            <p:ph idx="2" type="pic"/>
          </p:nvPr>
        </p:nvSpPr>
        <p:spPr>
          <a:xfrm>
            <a:off x="311700" y="445025"/>
            <a:ext cx="8520600" cy="4218300"/>
          </a:xfrm>
          <a:prstGeom prst="rect">
            <a:avLst/>
          </a:prstGeom>
          <a:noFill/>
          <a:ln>
            <a:noFill/>
          </a:ln>
        </p:spPr>
      </p:sp>
      <p:sp>
        <p:nvSpPr>
          <p:cNvPr id="889" name="Google Shape;889;p9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890" name="Shape 890"/>
        <p:cNvGrpSpPr/>
        <p:nvPr/>
      </p:nvGrpSpPr>
      <p:grpSpPr>
        <a:xfrm>
          <a:off x="0" y="0"/>
          <a:ext cx="0" cy="0"/>
          <a:chOff x="0" y="0"/>
          <a:chExt cx="0" cy="0"/>
        </a:xfrm>
      </p:grpSpPr>
      <p:sp>
        <p:nvSpPr>
          <p:cNvPr id="891" name="Google Shape;891;p9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892" name="Google Shape;892;p99"/>
          <p:cNvSpPr/>
          <p:nvPr>
            <p:ph idx="2" type="pic"/>
          </p:nvPr>
        </p:nvSpPr>
        <p:spPr>
          <a:xfrm>
            <a:off x="3389600" y="118913"/>
            <a:ext cx="1643700" cy="1535100"/>
          </a:xfrm>
          <a:prstGeom prst="rect">
            <a:avLst/>
          </a:prstGeom>
          <a:noFill/>
          <a:ln>
            <a:noFill/>
          </a:ln>
        </p:spPr>
      </p:sp>
      <p:sp>
        <p:nvSpPr>
          <p:cNvPr id="893" name="Google Shape;893;p99"/>
          <p:cNvSpPr/>
          <p:nvPr>
            <p:ph idx="3" type="pic"/>
          </p:nvPr>
        </p:nvSpPr>
        <p:spPr>
          <a:xfrm>
            <a:off x="5195935" y="118913"/>
            <a:ext cx="1643700" cy="1535100"/>
          </a:xfrm>
          <a:prstGeom prst="rect">
            <a:avLst/>
          </a:prstGeom>
          <a:noFill/>
          <a:ln>
            <a:noFill/>
          </a:ln>
        </p:spPr>
      </p:sp>
      <p:sp>
        <p:nvSpPr>
          <p:cNvPr id="894" name="Google Shape;894;p99"/>
          <p:cNvSpPr/>
          <p:nvPr>
            <p:ph idx="4" type="pic"/>
          </p:nvPr>
        </p:nvSpPr>
        <p:spPr>
          <a:xfrm>
            <a:off x="7002270" y="118913"/>
            <a:ext cx="1643700" cy="1535100"/>
          </a:xfrm>
          <a:prstGeom prst="rect">
            <a:avLst/>
          </a:prstGeom>
          <a:noFill/>
          <a:ln>
            <a:noFill/>
          </a:ln>
        </p:spPr>
      </p:sp>
      <p:sp>
        <p:nvSpPr>
          <p:cNvPr id="895" name="Google Shape;895;p99"/>
          <p:cNvSpPr/>
          <p:nvPr>
            <p:ph idx="5" type="pic"/>
          </p:nvPr>
        </p:nvSpPr>
        <p:spPr>
          <a:xfrm>
            <a:off x="3389588" y="1804212"/>
            <a:ext cx="1643700" cy="1535100"/>
          </a:xfrm>
          <a:prstGeom prst="rect">
            <a:avLst/>
          </a:prstGeom>
          <a:noFill/>
          <a:ln>
            <a:noFill/>
          </a:ln>
        </p:spPr>
      </p:sp>
      <p:sp>
        <p:nvSpPr>
          <p:cNvPr id="896" name="Google Shape;896;p99"/>
          <p:cNvSpPr/>
          <p:nvPr>
            <p:ph idx="6" type="pic"/>
          </p:nvPr>
        </p:nvSpPr>
        <p:spPr>
          <a:xfrm>
            <a:off x="5195922" y="1804212"/>
            <a:ext cx="1643700" cy="1535100"/>
          </a:xfrm>
          <a:prstGeom prst="rect">
            <a:avLst/>
          </a:prstGeom>
          <a:noFill/>
          <a:ln>
            <a:noFill/>
          </a:ln>
        </p:spPr>
      </p:sp>
      <p:sp>
        <p:nvSpPr>
          <p:cNvPr id="897" name="Google Shape;897;p99"/>
          <p:cNvSpPr/>
          <p:nvPr>
            <p:ph idx="7" type="pic"/>
          </p:nvPr>
        </p:nvSpPr>
        <p:spPr>
          <a:xfrm>
            <a:off x="7002257" y="1804212"/>
            <a:ext cx="1643700" cy="1535100"/>
          </a:xfrm>
          <a:prstGeom prst="rect">
            <a:avLst/>
          </a:prstGeom>
          <a:noFill/>
          <a:ln>
            <a:noFill/>
          </a:ln>
        </p:spPr>
      </p:sp>
      <p:sp>
        <p:nvSpPr>
          <p:cNvPr id="898" name="Google Shape;898;p99"/>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99" name="Google Shape;899;p99"/>
          <p:cNvSpPr/>
          <p:nvPr>
            <p:ph idx="8" type="pic"/>
          </p:nvPr>
        </p:nvSpPr>
        <p:spPr>
          <a:xfrm>
            <a:off x="3389588" y="3489487"/>
            <a:ext cx="1643700" cy="1535100"/>
          </a:xfrm>
          <a:prstGeom prst="rect">
            <a:avLst/>
          </a:prstGeom>
          <a:noFill/>
          <a:ln>
            <a:noFill/>
          </a:ln>
        </p:spPr>
      </p:sp>
      <p:sp>
        <p:nvSpPr>
          <p:cNvPr id="900" name="Google Shape;900;p99"/>
          <p:cNvSpPr/>
          <p:nvPr>
            <p:ph idx="9" type="pic"/>
          </p:nvPr>
        </p:nvSpPr>
        <p:spPr>
          <a:xfrm>
            <a:off x="5195922" y="3489487"/>
            <a:ext cx="1643700" cy="1535100"/>
          </a:xfrm>
          <a:prstGeom prst="rect">
            <a:avLst/>
          </a:prstGeom>
          <a:noFill/>
          <a:ln>
            <a:noFill/>
          </a:ln>
        </p:spPr>
      </p:sp>
      <p:sp>
        <p:nvSpPr>
          <p:cNvPr id="901" name="Google Shape;901;p99"/>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ow-To-Play" type="secHead">
  <p:cSld name="SECTION_HEADER">
    <p:bg>
      <p:bgPr>
        <a:solidFill>
          <a:schemeClr val="lt2"/>
        </a:solidFill>
      </p:bgPr>
    </p:bg>
    <p:spTree>
      <p:nvGrpSpPr>
        <p:cNvPr id="902" name="Shape 902"/>
        <p:cNvGrpSpPr/>
        <p:nvPr/>
      </p:nvGrpSpPr>
      <p:grpSpPr>
        <a:xfrm>
          <a:off x="0" y="0"/>
          <a:ext cx="0" cy="0"/>
          <a:chOff x="0" y="0"/>
          <a:chExt cx="0" cy="0"/>
        </a:xfrm>
      </p:grpSpPr>
      <p:sp>
        <p:nvSpPr>
          <p:cNvPr id="903" name="Google Shape;903;p10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lt1"/>
                </a:solidFill>
                <a:latin typeface="Archivo"/>
                <a:ea typeface="Archivo"/>
                <a:cs typeface="Archivo"/>
                <a:sym typeface="Archivo"/>
              </a:defRPr>
            </a:lvl1pPr>
            <a:lvl2pPr lvl="1">
              <a:buNone/>
              <a:defRPr>
                <a:solidFill>
                  <a:schemeClr val="lt1"/>
                </a:solidFill>
                <a:latin typeface="Archivo"/>
                <a:ea typeface="Archivo"/>
                <a:cs typeface="Archivo"/>
                <a:sym typeface="Archivo"/>
              </a:defRPr>
            </a:lvl2pPr>
            <a:lvl3pPr lvl="2">
              <a:buNone/>
              <a:defRPr>
                <a:solidFill>
                  <a:schemeClr val="lt1"/>
                </a:solidFill>
                <a:latin typeface="Archivo"/>
                <a:ea typeface="Archivo"/>
                <a:cs typeface="Archivo"/>
                <a:sym typeface="Archivo"/>
              </a:defRPr>
            </a:lvl3pPr>
            <a:lvl4pPr lvl="3">
              <a:buNone/>
              <a:defRPr>
                <a:solidFill>
                  <a:schemeClr val="lt1"/>
                </a:solidFill>
                <a:latin typeface="Archivo"/>
                <a:ea typeface="Archivo"/>
                <a:cs typeface="Archivo"/>
                <a:sym typeface="Archivo"/>
              </a:defRPr>
            </a:lvl4pPr>
            <a:lvl5pPr lvl="4">
              <a:buNone/>
              <a:defRPr>
                <a:solidFill>
                  <a:schemeClr val="lt1"/>
                </a:solidFill>
                <a:latin typeface="Archivo"/>
                <a:ea typeface="Archivo"/>
                <a:cs typeface="Archivo"/>
                <a:sym typeface="Archivo"/>
              </a:defRPr>
            </a:lvl5pPr>
            <a:lvl6pPr lvl="5">
              <a:buNone/>
              <a:defRPr>
                <a:solidFill>
                  <a:schemeClr val="lt1"/>
                </a:solidFill>
                <a:latin typeface="Archivo"/>
                <a:ea typeface="Archivo"/>
                <a:cs typeface="Archivo"/>
                <a:sym typeface="Archivo"/>
              </a:defRPr>
            </a:lvl6pPr>
            <a:lvl7pPr lvl="6">
              <a:buNone/>
              <a:defRPr>
                <a:solidFill>
                  <a:schemeClr val="lt1"/>
                </a:solidFill>
                <a:latin typeface="Archivo"/>
                <a:ea typeface="Archivo"/>
                <a:cs typeface="Archivo"/>
                <a:sym typeface="Archivo"/>
              </a:defRPr>
            </a:lvl7pPr>
            <a:lvl8pPr lvl="7">
              <a:buNone/>
              <a:defRPr>
                <a:solidFill>
                  <a:schemeClr val="lt1"/>
                </a:solidFill>
                <a:latin typeface="Archivo"/>
                <a:ea typeface="Archivo"/>
                <a:cs typeface="Archivo"/>
                <a:sym typeface="Archivo"/>
              </a:defRPr>
            </a:lvl8pPr>
            <a:lvl9pPr lvl="8">
              <a:buNone/>
              <a:defRPr>
                <a:solidFill>
                  <a:schemeClr val="lt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904" name="Google Shape;904;p100"/>
          <p:cNvSpPr txBox="1"/>
          <p:nvPr>
            <p:ph idx="1" type="subTitle"/>
          </p:nvPr>
        </p:nvSpPr>
        <p:spPr>
          <a:xfrm>
            <a:off x="448863" y="3444100"/>
            <a:ext cx="2072100" cy="705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Archivo SemiBold"/>
              <a:buNone/>
              <a:defRPr sz="1600">
                <a:latin typeface="Archivo SemiBold"/>
                <a:ea typeface="Archivo SemiBold"/>
                <a:cs typeface="Archivo SemiBold"/>
                <a:sym typeface="Archivo SemiBold"/>
              </a:defRPr>
            </a:lvl1pPr>
            <a:lvl2pPr lvl="1">
              <a:spcBef>
                <a:spcPts val="0"/>
              </a:spcBef>
              <a:spcAft>
                <a:spcPts val="0"/>
              </a:spcAft>
              <a:buSzPts val="1600"/>
              <a:buFont typeface="Archivo SemiBold"/>
              <a:buNone/>
              <a:defRPr sz="1600">
                <a:latin typeface="Archivo SemiBold"/>
                <a:ea typeface="Archivo SemiBold"/>
                <a:cs typeface="Archivo SemiBold"/>
                <a:sym typeface="Archivo SemiBold"/>
              </a:defRPr>
            </a:lvl2pPr>
            <a:lvl3pPr lvl="2">
              <a:spcBef>
                <a:spcPts val="0"/>
              </a:spcBef>
              <a:spcAft>
                <a:spcPts val="0"/>
              </a:spcAft>
              <a:buSzPts val="1600"/>
              <a:buFont typeface="Archivo SemiBold"/>
              <a:buNone/>
              <a:defRPr sz="1600">
                <a:latin typeface="Archivo SemiBold"/>
                <a:ea typeface="Archivo SemiBold"/>
                <a:cs typeface="Archivo SemiBold"/>
                <a:sym typeface="Archivo SemiBold"/>
              </a:defRPr>
            </a:lvl3pPr>
            <a:lvl4pPr lvl="3">
              <a:spcBef>
                <a:spcPts val="0"/>
              </a:spcBef>
              <a:spcAft>
                <a:spcPts val="0"/>
              </a:spcAft>
              <a:buSzPts val="1600"/>
              <a:buFont typeface="Archivo SemiBold"/>
              <a:buNone/>
              <a:defRPr sz="1600">
                <a:latin typeface="Archivo SemiBold"/>
                <a:ea typeface="Archivo SemiBold"/>
                <a:cs typeface="Archivo SemiBold"/>
                <a:sym typeface="Archivo SemiBold"/>
              </a:defRPr>
            </a:lvl4pPr>
            <a:lvl5pPr lvl="4">
              <a:spcBef>
                <a:spcPts val="0"/>
              </a:spcBef>
              <a:spcAft>
                <a:spcPts val="0"/>
              </a:spcAft>
              <a:buSzPts val="1600"/>
              <a:buFont typeface="Archivo SemiBold"/>
              <a:buNone/>
              <a:defRPr sz="1600">
                <a:latin typeface="Archivo SemiBold"/>
                <a:ea typeface="Archivo SemiBold"/>
                <a:cs typeface="Archivo SemiBold"/>
                <a:sym typeface="Archivo SemiBold"/>
              </a:defRPr>
            </a:lvl5pPr>
            <a:lvl6pPr lvl="5">
              <a:spcBef>
                <a:spcPts val="0"/>
              </a:spcBef>
              <a:spcAft>
                <a:spcPts val="0"/>
              </a:spcAft>
              <a:buSzPts val="1600"/>
              <a:buFont typeface="Archivo SemiBold"/>
              <a:buNone/>
              <a:defRPr sz="1600">
                <a:latin typeface="Archivo SemiBold"/>
                <a:ea typeface="Archivo SemiBold"/>
                <a:cs typeface="Archivo SemiBold"/>
                <a:sym typeface="Archivo SemiBold"/>
              </a:defRPr>
            </a:lvl6pPr>
            <a:lvl7pPr lvl="6">
              <a:spcBef>
                <a:spcPts val="0"/>
              </a:spcBef>
              <a:spcAft>
                <a:spcPts val="0"/>
              </a:spcAft>
              <a:buSzPts val="1600"/>
              <a:buFont typeface="Archivo SemiBold"/>
              <a:buNone/>
              <a:defRPr sz="1600">
                <a:latin typeface="Archivo SemiBold"/>
                <a:ea typeface="Archivo SemiBold"/>
                <a:cs typeface="Archivo SemiBold"/>
                <a:sym typeface="Archivo SemiBold"/>
              </a:defRPr>
            </a:lvl7pPr>
            <a:lvl8pPr lvl="7">
              <a:spcBef>
                <a:spcPts val="0"/>
              </a:spcBef>
              <a:spcAft>
                <a:spcPts val="0"/>
              </a:spcAft>
              <a:buSzPts val="1600"/>
              <a:buFont typeface="Archivo SemiBold"/>
              <a:buNone/>
              <a:defRPr sz="1600">
                <a:latin typeface="Archivo SemiBold"/>
                <a:ea typeface="Archivo SemiBold"/>
                <a:cs typeface="Archivo SemiBold"/>
                <a:sym typeface="Archivo SemiBold"/>
              </a:defRPr>
            </a:lvl8pPr>
            <a:lvl9pPr lvl="8">
              <a:spcBef>
                <a:spcPts val="0"/>
              </a:spcBef>
              <a:spcAft>
                <a:spcPts val="0"/>
              </a:spcAft>
              <a:buSzPts val="1600"/>
              <a:buFont typeface="Archivo SemiBold"/>
              <a:buNone/>
              <a:defRPr sz="1600">
                <a:latin typeface="Archivo SemiBold"/>
                <a:ea typeface="Archivo SemiBold"/>
                <a:cs typeface="Archivo SemiBold"/>
                <a:sym typeface="Archivo SemiBold"/>
              </a:defRPr>
            </a:lvl9pPr>
          </a:lstStyle>
          <a:p/>
        </p:txBody>
      </p:sp>
      <p:sp>
        <p:nvSpPr>
          <p:cNvPr id="905" name="Google Shape;905;p100"/>
          <p:cNvSpPr txBox="1"/>
          <p:nvPr>
            <p:ph idx="2" type="subTitle"/>
          </p:nvPr>
        </p:nvSpPr>
        <p:spPr>
          <a:xfrm>
            <a:off x="2521046" y="3444100"/>
            <a:ext cx="2072100" cy="705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Archivo SemiBold"/>
              <a:buNone/>
              <a:defRPr sz="1600">
                <a:latin typeface="Archivo SemiBold"/>
                <a:ea typeface="Archivo SemiBold"/>
                <a:cs typeface="Archivo SemiBold"/>
                <a:sym typeface="Archivo SemiBold"/>
              </a:defRPr>
            </a:lvl1pPr>
            <a:lvl2pPr lvl="1">
              <a:spcBef>
                <a:spcPts val="0"/>
              </a:spcBef>
              <a:spcAft>
                <a:spcPts val="0"/>
              </a:spcAft>
              <a:buSzPts val="1600"/>
              <a:buFont typeface="Archivo SemiBold"/>
              <a:buNone/>
              <a:defRPr sz="1600">
                <a:latin typeface="Archivo SemiBold"/>
                <a:ea typeface="Archivo SemiBold"/>
                <a:cs typeface="Archivo SemiBold"/>
                <a:sym typeface="Archivo SemiBold"/>
              </a:defRPr>
            </a:lvl2pPr>
            <a:lvl3pPr lvl="2">
              <a:spcBef>
                <a:spcPts val="0"/>
              </a:spcBef>
              <a:spcAft>
                <a:spcPts val="0"/>
              </a:spcAft>
              <a:buSzPts val="1600"/>
              <a:buFont typeface="Archivo SemiBold"/>
              <a:buNone/>
              <a:defRPr sz="1600">
                <a:latin typeface="Archivo SemiBold"/>
                <a:ea typeface="Archivo SemiBold"/>
                <a:cs typeface="Archivo SemiBold"/>
                <a:sym typeface="Archivo SemiBold"/>
              </a:defRPr>
            </a:lvl3pPr>
            <a:lvl4pPr lvl="3">
              <a:spcBef>
                <a:spcPts val="0"/>
              </a:spcBef>
              <a:spcAft>
                <a:spcPts val="0"/>
              </a:spcAft>
              <a:buSzPts val="1600"/>
              <a:buFont typeface="Archivo SemiBold"/>
              <a:buNone/>
              <a:defRPr sz="1600">
                <a:latin typeface="Archivo SemiBold"/>
                <a:ea typeface="Archivo SemiBold"/>
                <a:cs typeface="Archivo SemiBold"/>
                <a:sym typeface="Archivo SemiBold"/>
              </a:defRPr>
            </a:lvl4pPr>
            <a:lvl5pPr lvl="4">
              <a:spcBef>
                <a:spcPts val="0"/>
              </a:spcBef>
              <a:spcAft>
                <a:spcPts val="0"/>
              </a:spcAft>
              <a:buSzPts val="1600"/>
              <a:buFont typeface="Archivo SemiBold"/>
              <a:buNone/>
              <a:defRPr sz="1600">
                <a:latin typeface="Archivo SemiBold"/>
                <a:ea typeface="Archivo SemiBold"/>
                <a:cs typeface="Archivo SemiBold"/>
                <a:sym typeface="Archivo SemiBold"/>
              </a:defRPr>
            </a:lvl5pPr>
            <a:lvl6pPr lvl="5">
              <a:spcBef>
                <a:spcPts val="0"/>
              </a:spcBef>
              <a:spcAft>
                <a:spcPts val="0"/>
              </a:spcAft>
              <a:buSzPts val="1600"/>
              <a:buFont typeface="Archivo SemiBold"/>
              <a:buNone/>
              <a:defRPr sz="1600">
                <a:latin typeface="Archivo SemiBold"/>
                <a:ea typeface="Archivo SemiBold"/>
                <a:cs typeface="Archivo SemiBold"/>
                <a:sym typeface="Archivo SemiBold"/>
              </a:defRPr>
            </a:lvl6pPr>
            <a:lvl7pPr lvl="6">
              <a:spcBef>
                <a:spcPts val="0"/>
              </a:spcBef>
              <a:spcAft>
                <a:spcPts val="0"/>
              </a:spcAft>
              <a:buSzPts val="1600"/>
              <a:buFont typeface="Archivo SemiBold"/>
              <a:buNone/>
              <a:defRPr sz="1600">
                <a:latin typeface="Archivo SemiBold"/>
                <a:ea typeface="Archivo SemiBold"/>
                <a:cs typeface="Archivo SemiBold"/>
                <a:sym typeface="Archivo SemiBold"/>
              </a:defRPr>
            </a:lvl7pPr>
            <a:lvl8pPr lvl="7">
              <a:spcBef>
                <a:spcPts val="0"/>
              </a:spcBef>
              <a:spcAft>
                <a:spcPts val="0"/>
              </a:spcAft>
              <a:buSzPts val="1600"/>
              <a:buFont typeface="Archivo SemiBold"/>
              <a:buNone/>
              <a:defRPr sz="1600">
                <a:latin typeface="Archivo SemiBold"/>
                <a:ea typeface="Archivo SemiBold"/>
                <a:cs typeface="Archivo SemiBold"/>
                <a:sym typeface="Archivo SemiBold"/>
              </a:defRPr>
            </a:lvl8pPr>
            <a:lvl9pPr lvl="8">
              <a:spcBef>
                <a:spcPts val="0"/>
              </a:spcBef>
              <a:spcAft>
                <a:spcPts val="0"/>
              </a:spcAft>
              <a:buSzPts val="1600"/>
              <a:buFont typeface="Archivo SemiBold"/>
              <a:buNone/>
              <a:defRPr sz="1600">
                <a:latin typeface="Archivo SemiBold"/>
                <a:ea typeface="Archivo SemiBold"/>
                <a:cs typeface="Archivo SemiBold"/>
                <a:sym typeface="Archivo SemiBold"/>
              </a:defRPr>
            </a:lvl9pPr>
          </a:lstStyle>
          <a:p/>
        </p:txBody>
      </p:sp>
      <p:sp>
        <p:nvSpPr>
          <p:cNvPr id="906" name="Google Shape;906;p100"/>
          <p:cNvSpPr txBox="1"/>
          <p:nvPr>
            <p:ph idx="3" type="subTitle"/>
          </p:nvPr>
        </p:nvSpPr>
        <p:spPr>
          <a:xfrm>
            <a:off x="4593230" y="3444100"/>
            <a:ext cx="2072100" cy="705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Archivo SemiBold"/>
              <a:buNone/>
              <a:defRPr sz="1600">
                <a:latin typeface="Archivo SemiBold"/>
                <a:ea typeface="Archivo SemiBold"/>
                <a:cs typeface="Archivo SemiBold"/>
                <a:sym typeface="Archivo SemiBold"/>
              </a:defRPr>
            </a:lvl1pPr>
            <a:lvl2pPr lvl="1">
              <a:spcBef>
                <a:spcPts val="0"/>
              </a:spcBef>
              <a:spcAft>
                <a:spcPts val="0"/>
              </a:spcAft>
              <a:buSzPts val="1600"/>
              <a:buFont typeface="Archivo SemiBold"/>
              <a:buNone/>
              <a:defRPr sz="1600">
                <a:latin typeface="Archivo SemiBold"/>
                <a:ea typeface="Archivo SemiBold"/>
                <a:cs typeface="Archivo SemiBold"/>
                <a:sym typeface="Archivo SemiBold"/>
              </a:defRPr>
            </a:lvl2pPr>
            <a:lvl3pPr lvl="2">
              <a:spcBef>
                <a:spcPts val="0"/>
              </a:spcBef>
              <a:spcAft>
                <a:spcPts val="0"/>
              </a:spcAft>
              <a:buSzPts val="1600"/>
              <a:buFont typeface="Archivo SemiBold"/>
              <a:buNone/>
              <a:defRPr sz="1600">
                <a:latin typeface="Archivo SemiBold"/>
                <a:ea typeface="Archivo SemiBold"/>
                <a:cs typeface="Archivo SemiBold"/>
                <a:sym typeface="Archivo SemiBold"/>
              </a:defRPr>
            </a:lvl3pPr>
            <a:lvl4pPr lvl="3">
              <a:spcBef>
                <a:spcPts val="0"/>
              </a:spcBef>
              <a:spcAft>
                <a:spcPts val="0"/>
              </a:spcAft>
              <a:buSzPts val="1600"/>
              <a:buFont typeface="Archivo SemiBold"/>
              <a:buNone/>
              <a:defRPr sz="1600">
                <a:latin typeface="Archivo SemiBold"/>
                <a:ea typeface="Archivo SemiBold"/>
                <a:cs typeface="Archivo SemiBold"/>
                <a:sym typeface="Archivo SemiBold"/>
              </a:defRPr>
            </a:lvl4pPr>
            <a:lvl5pPr lvl="4">
              <a:spcBef>
                <a:spcPts val="0"/>
              </a:spcBef>
              <a:spcAft>
                <a:spcPts val="0"/>
              </a:spcAft>
              <a:buSzPts val="1600"/>
              <a:buFont typeface="Archivo SemiBold"/>
              <a:buNone/>
              <a:defRPr sz="1600">
                <a:latin typeface="Archivo SemiBold"/>
                <a:ea typeface="Archivo SemiBold"/>
                <a:cs typeface="Archivo SemiBold"/>
                <a:sym typeface="Archivo SemiBold"/>
              </a:defRPr>
            </a:lvl5pPr>
            <a:lvl6pPr lvl="5">
              <a:spcBef>
                <a:spcPts val="0"/>
              </a:spcBef>
              <a:spcAft>
                <a:spcPts val="0"/>
              </a:spcAft>
              <a:buSzPts val="1600"/>
              <a:buFont typeface="Archivo SemiBold"/>
              <a:buNone/>
              <a:defRPr sz="1600">
                <a:latin typeface="Archivo SemiBold"/>
                <a:ea typeface="Archivo SemiBold"/>
                <a:cs typeface="Archivo SemiBold"/>
                <a:sym typeface="Archivo SemiBold"/>
              </a:defRPr>
            </a:lvl6pPr>
            <a:lvl7pPr lvl="6">
              <a:spcBef>
                <a:spcPts val="0"/>
              </a:spcBef>
              <a:spcAft>
                <a:spcPts val="0"/>
              </a:spcAft>
              <a:buSzPts val="1600"/>
              <a:buFont typeface="Archivo SemiBold"/>
              <a:buNone/>
              <a:defRPr sz="1600">
                <a:latin typeface="Archivo SemiBold"/>
                <a:ea typeface="Archivo SemiBold"/>
                <a:cs typeface="Archivo SemiBold"/>
                <a:sym typeface="Archivo SemiBold"/>
              </a:defRPr>
            </a:lvl7pPr>
            <a:lvl8pPr lvl="7">
              <a:spcBef>
                <a:spcPts val="0"/>
              </a:spcBef>
              <a:spcAft>
                <a:spcPts val="0"/>
              </a:spcAft>
              <a:buSzPts val="1600"/>
              <a:buFont typeface="Archivo SemiBold"/>
              <a:buNone/>
              <a:defRPr sz="1600">
                <a:latin typeface="Archivo SemiBold"/>
                <a:ea typeface="Archivo SemiBold"/>
                <a:cs typeface="Archivo SemiBold"/>
                <a:sym typeface="Archivo SemiBold"/>
              </a:defRPr>
            </a:lvl8pPr>
            <a:lvl9pPr lvl="8">
              <a:spcBef>
                <a:spcPts val="0"/>
              </a:spcBef>
              <a:spcAft>
                <a:spcPts val="0"/>
              </a:spcAft>
              <a:buSzPts val="1600"/>
              <a:buFont typeface="Archivo SemiBold"/>
              <a:buNone/>
              <a:defRPr sz="1600">
                <a:latin typeface="Archivo SemiBold"/>
                <a:ea typeface="Archivo SemiBold"/>
                <a:cs typeface="Archivo SemiBold"/>
                <a:sym typeface="Archivo SemiBold"/>
              </a:defRPr>
            </a:lvl9pPr>
          </a:lstStyle>
          <a:p/>
        </p:txBody>
      </p:sp>
      <p:sp>
        <p:nvSpPr>
          <p:cNvPr id="907" name="Google Shape;907;p100"/>
          <p:cNvSpPr txBox="1"/>
          <p:nvPr>
            <p:ph idx="4" type="subTitle"/>
          </p:nvPr>
        </p:nvSpPr>
        <p:spPr>
          <a:xfrm>
            <a:off x="6665413" y="3444100"/>
            <a:ext cx="2072100" cy="705300"/>
          </a:xfrm>
          <a:prstGeom prst="rect">
            <a:avLst/>
          </a:prstGeom>
        </p:spPr>
        <p:txBody>
          <a:bodyPr anchorCtr="0" anchor="t" bIns="91425" lIns="91425" spcFirstLastPara="1" rIns="91425" wrap="square" tIns="91425">
            <a:noAutofit/>
          </a:bodyPr>
          <a:lstStyle>
            <a:lvl1pPr lvl="0">
              <a:spcBef>
                <a:spcPts val="0"/>
              </a:spcBef>
              <a:spcAft>
                <a:spcPts val="0"/>
              </a:spcAft>
              <a:buSzPts val="1600"/>
              <a:buFont typeface="Archivo SemiBold"/>
              <a:buNone/>
              <a:defRPr sz="1600">
                <a:latin typeface="Archivo SemiBold"/>
                <a:ea typeface="Archivo SemiBold"/>
                <a:cs typeface="Archivo SemiBold"/>
                <a:sym typeface="Archivo SemiBold"/>
              </a:defRPr>
            </a:lvl1pPr>
            <a:lvl2pPr lvl="1">
              <a:spcBef>
                <a:spcPts val="0"/>
              </a:spcBef>
              <a:spcAft>
                <a:spcPts val="0"/>
              </a:spcAft>
              <a:buSzPts val="1600"/>
              <a:buFont typeface="Archivo SemiBold"/>
              <a:buNone/>
              <a:defRPr sz="1600">
                <a:latin typeface="Archivo SemiBold"/>
                <a:ea typeface="Archivo SemiBold"/>
                <a:cs typeface="Archivo SemiBold"/>
                <a:sym typeface="Archivo SemiBold"/>
              </a:defRPr>
            </a:lvl2pPr>
            <a:lvl3pPr lvl="2">
              <a:spcBef>
                <a:spcPts val="0"/>
              </a:spcBef>
              <a:spcAft>
                <a:spcPts val="0"/>
              </a:spcAft>
              <a:buSzPts val="1600"/>
              <a:buFont typeface="Archivo SemiBold"/>
              <a:buNone/>
              <a:defRPr sz="1600">
                <a:latin typeface="Archivo SemiBold"/>
                <a:ea typeface="Archivo SemiBold"/>
                <a:cs typeface="Archivo SemiBold"/>
                <a:sym typeface="Archivo SemiBold"/>
              </a:defRPr>
            </a:lvl3pPr>
            <a:lvl4pPr lvl="3">
              <a:spcBef>
                <a:spcPts val="0"/>
              </a:spcBef>
              <a:spcAft>
                <a:spcPts val="0"/>
              </a:spcAft>
              <a:buSzPts val="1600"/>
              <a:buFont typeface="Archivo SemiBold"/>
              <a:buNone/>
              <a:defRPr sz="1600">
                <a:latin typeface="Archivo SemiBold"/>
                <a:ea typeface="Archivo SemiBold"/>
                <a:cs typeface="Archivo SemiBold"/>
                <a:sym typeface="Archivo SemiBold"/>
              </a:defRPr>
            </a:lvl4pPr>
            <a:lvl5pPr lvl="4">
              <a:spcBef>
                <a:spcPts val="0"/>
              </a:spcBef>
              <a:spcAft>
                <a:spcPts val="0"/>
              </a:spcAft>
              <a:buSzPts val="1600"/>
              <a:buFont typeface="Archivo SemiBold"/>
              <a:buNone/>
              <a:defRPr sz="1600">
                <a:latin typeface="Archivo SemiBold"/>
                <a:ea typeface="Archivo SemiBold"/>
                <a:cs typeface="Archivo SemiBold"/>
                <a:sym typeface="Archivo SemiBold"/>
              </a:defRPr>
            </a:lvl5pPr>
            <a:lvl6pPr lvl="5">
              <a:spcBef>
                <a:spcPts val="0"/>
              </a:spcBef>
              <a:spcAft>
                <a:spcPts val="0"/>
              </a:spcAft>
              <a:buSzPts val="1600"/>
              <a:buFont typeface="Archivo SemiBold"/>
              <a:buNone/>
              <a:defRPr sz="1600">
                <a:latin typeface="Archivo SemiBold"/>
                <a:ea typeface="Archivo SemiBold"/>
                <a:cs typeface="Archivo SemiBold"/>
                <a:sym typeface="Archivo SemiBold"/>
              </a:defRPr>
            </a:lvl6pPr>
            <a:lvl7pPr lvl="6">
              <a:spcBef>
                <a:spcPts val="0"/>
              </a:spcBef>
              <a:spcAft>
                <a:spcPts val="0"/>
              </a:spcAft>
              <a:buSzPts val="1600"/>
              <a:buFont typeface="Archivo SemiBold"/>
              <a:buNone/>
              <a:defRPr sz="1600">
                <a:latin typeface="Archivo SemiBold"/>
                <a:ea typeface="Archivo SemiBold"/>
                <a:cs typeface="Archivo SemiBold"/>
                <a:sym typeface="Archivo SemiBold"/>
              </a:defRPr>
            </a:lvl7pPr>
            <a:lvl8pPr lvl="7">
              <a:spcBef>
                <a:spcPts val="0"/>
              </a:spcBef>
              <a:spcAft>
                <a:spcPts val="0"/>
              </a:spcAft>
              <a:buSzPts val="1600"/>
              <a:buFont typeface="Archivo SemiBold"/>
              <a:buNone/>
              <a:defRPr sz="1600">
                <a:latin typeface="Archivo SemiBold"/>
                <a:ea typeface="Archivo SemiBold"/>
                <a:cs typeface="Archivo SemiBold"/>
                <a:sym typeface="Archivo SemiBold"/>
              </a:defRPr>
            </a:lvl8pPr>
            <a:lvl9pPr lvl="8">
              <a:spcBef>
                <a:spcPts val="0"/>
              </a:spcBef>
              <a:spcAft>
                <a:spcPts val="0"/>
              </a:spcAft>
              <a:buSzPts val="1600"/>
              <a:buFont typeface="Archivo SemiBold"/>
              <a:buNone/>
              <a:defRPr sz="1600">
                <a:latin typeface="Archivo SemiBold"/>
                <a:ea typeface="Archivo SemiBold"/>
                <a:cs typeface="Archivo SemiBold"/>
                <a:sym typeface="Archivo SemiBold"/>
              </a:defRPr>
            </a:lvl9pPr>
          </a:lstStyle>
          <a:p/>
        </p:txBody>
      </p:sp>
      <p:sp>
        <p:nvSpPr>
          <p:cNvPr id="908" name="Google Shape;908;p100"/>
          <p:cNvSpPr txBox="1"/>
          <p:nvPr>
            <p:ph idx="5" type="body"/>
          </p:nvPr>
        </p:nvSpPr>
        <p:spPr>
          <a:xfrm>
            <a:off x="448838" y="3843300"/>
            <a:ext cx="1888500" cy="757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BM Plex Serif"/>
              <a:buChar char="●"/>
              <a:defRPr sz="1200">
                <a:latin typeface="IBM Plex Serif"/>
                <a:ea typeface="IBM Plex Serif"/>
                <a:cs typeface="IBM Plex Serif"/>
                <a:sym typeface="IBM Plex Serif"/>
              </a:defRPr>
            </a:lvl1pPr>
            <a:lvl2pPr indent="-304800" lvl="1" marL="914400">
              <a:spcBef>
                <a:spcPts val="0"/>
              </a:spcBef>
              <a:spcAft>
                <a:spcPts val="0"/>
              </a:spcAft>
              <a:buSzPts val="1200"/>
              <a:buFont typeface="IBM Plex Serif"/>
              <a:buChar char="○"/>
              <a:defRPr sz="1200">
                <a:latin typeface="IBM Plex Serif"/>
                <a:ea typeface="IBM Plex Serif"/>
                <a:cs typeface="IBM Plex Serif"/>
                <a:sym typeface="IBM Plex Serif"/>
              </a:defRPr>
            </a:lvl2pPr>
            <a:lvl3pPr indent="-304800" lvl="2" marL="1371600">
              <a:spcBef>
                <a:spcPts val="0"/>
              </a:spcBef>
              <a:spcAft>
                <a:spcPts val="0"/>
              </a:spcAft>
              <a:buSzPts val="1200"/>
              <a:buFont typeface="IBM Plex Serif"/>
              <a:buChar char="■"/>
              <a:defRPr sz="1200">
                <a:latin typeface="IBM Plex Serif"/>
                <a:ea typeface="IBM Plex Serif"/>
                <a:cs typeface="IBM Plex Serif"/>
                <a:sym typeface="IBM Plex Serif"/>
              </a:defRPr>
            </a:lvl3pPr>
            <a:lvl4pPr indent="-304800" lvl="3" marL="1828800">
              <a:spcBef>
                <a:spcPts val="0"/>
              </a:spcBef>
              <a:spcAft>
                <a:spcPts val="0"/>
              </a:spcAft>
              <a:buSzPts val="1200"/>
              <a:buFont typeface="IBM Plex Serif"/>
              <a:buChar char="●"/>
              <a:defRPr sz="1200">
                <a:latin typeface="IBM Plex Serif"/>
                <a:ea typeface="IBM Plex Serif"/>
                <a:cs typeface="IBM Plex Serif"/>
                <a:sym typeface="IBM Plex Serif"/>
              </a:defRPr>
            </a:lvl4pPr>
            <a:lvl5pPr indent="-304800" lvl="4" marL="2286000">
              <a:spcBef>
                <a:spcPts val="0"/>
              </a:spcBef>
              <a:spcAft>
                <a:spcPts val="0"/>
              </a:spcAft>
              <a:buSzPts val="1200"/>
              <a:buFont typeface="IBM Plex Serif"/>
              <a:buChar char="○"/>
              <a:defRPr sz="1200">
                <a:latin typeface="IBM Plex Serif"/>
                <a:ea typeface="IBM Plex Serif"/>
                <a:cs typeface="IBM Plex Serif"/>
                <a:sym typeface="IBM Plex Serif"/>
              </a:defRPr>
            </a:lvl5pPr>
            <a:lvl6pPr indent="-304800" lvl="5" marL="2743200">
              <a:spcBef>
                <a:spcPts val="0"/>
              </a:spcBef>
              <a:spcAft>
                <a:spcPts val="0"/>
              </a:spcAft>
              <a:buSzPts val="1200"/>
              <a:buFont typeface="IBM Plex Serif"/>
              <a:buChar char="■"/>
              <a:defRPr sz="1200">
                <a:latin typeface="IBM Plex Serif"/>
                <a:ea typeface="IBM Plex Serif"/>
                <a:cs typeface="IBM Plex Serif"/>
                <a:sym typeface="IBM Plex Serif"/>
              </a:defRPr>
            </a:lvl6pPr>
            <a:lvl7pPr indent="-304800" lvl="6" marL="3200400">
              <a:spcBef>
                <a:spcPts val="0"/>
              </a:spcBef>
              <a:spcAft>
                <a:spcPts val="0"/>
              </a:spcAft>
              <a:buSzPts val="1200"/>
              <a:buFont typeface="IBM Plex Serif"/>
              <a:buChar char="●"/>
              <a:defRPr sz="1200">
                <a:latin typeface="IBM Plex Serif"/>
                <a:ea typeface="IBM Plex Serif"/>
                <a:cs typeface="IBM Plex Serif"/>
                <a:sym typeface="IBM Plex Serif"/>
              </a:defRPr>
            </a:lvl7pPr>
            <a:lvl8pPr indent="-304800" lvl="7" marL="3657600">
              <a:spcBef>
                <a:spcPts val="0"/>
              </a:spcBef>
              <a:spcAft>
                <a:spcPts val="0"/>
              </a:spcAft>
              <a:buSzPts val="1200"/>
              <a:buFont typeface="IBM Plex Serif"/>
              <a:buChar char="○"/>
              <a:defRPr sz="1200">
                <a:latin typeface="IBM Plex Serif"/>
                <a:ea typeface="IBM Plex Serif"/>
                <a:cs typeface="IBM Plex Serif"/>
                <a:sym typeface="IBM Plex Serif"/>
              </a:defRPr>
            </a:lvl8pPr>
            <a:lvl9pPr indent="-304800" lvl="8" marL="4114800">
              <a:spcBef>
                <a:spcPts val="0"/>
              </a:spcBef>
              <a:spcAft>
                <a:spcPts val="0"/>
              </a:spcAft>
              <a:buSzPts val="1200"/>
              <a:buFont typeface="IBM Plex Serif"/>
              <a:buChar char="■"/>
              <a:defRPr sz="1200">
                <a:latin typeface="IBM Plex Serif"/>
                <a:ea typeface="IBM Plex Serif"/>
                <a:cs typeface="IBM Plex Serif"/>
                <a:sym typeface="IBM Plex Serif"/>
              </a:defRPr>
            </a:lvl9pPr>
          </a:lstStyle>
          <a:p/>
        </p:txBody>
      </p:sp>
      <p:sp>
        <p:nvSpPr>
          <p:cNvPr id="909" name="Google Shape;909;p100"/>
          <p:cNvSpPr txBox="1"/>
          <p:nvPr>
            <p:ph idx="6" type="body"/>
          </p:nvPr>
        </p:nvSpPr>
        <p:spPr>
          <a:xfrm>
            <a:off x="2521063" y="3843300"/>
            <a:ext cx="1888500" cy="757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BM Plex Serif"/>
              <a:buChar char="●"/>
              <a:defRPr sz="1200">
                <a:latin typeface="IBM Plex Serif"/>
                <a:ea typeface="IBM Plex Serif"/>
                <a:cs typeface="IBM Plex Serif"/>
                <a:sym typeface="IBM Plex Serif"/>
              </a:defRPr>
            </a:lvl1pPr>
            <a:lvl2pPr indent="-304800" lvl="1" marL="914400">
              <a:spcBef>
                <a:spcPts val="0"/>
              </a:spcBef>
              <a:spcAft>
                <a:spcPts val="0"/>
              </a:spcAft>
              <a:buSzPts val="1200"/>
              <a:buFont typeface="IBM Plex Serif"/>
              <a:buChar char="○"/>
              <a:defRPr sz="1200">
                <a:latin typeface="IBM Plex Serif"/>
                <a:ea typeface="IBM Plex Serif"/>
                <a:cs typeface="IBM Plex Serif"/>
                <a:sym typeface="IBM Plex Serif"/>
              </a:defRPr>
            </a:lvl2pPr>
            <a:lvl3pPr indent="-304800" lvl="2" marL="1371600">
              <a:spcBef>
                <a:spcPts val="0"/>
              </a:spcBef>
              <a:spcAft>
                <a:spcPts val="0"/>
              </a:spcAft>
              <a:buSzPts val="1200"/>
              <a:buFont typeface="IBM Plex Serif"/>
              <a:buChar char="■"/>
              <a:defRPr sz="1200">
                <a:latin typeface="IBM Plex Serif"/>
                <a:ea typeface="IBM Plex Serif"/>
                <a:cs typeface="IBM Plex Serif"/>
                <a:sym typeface="IBM Plex Serif"/>
              </a:defRPr>
            </a:lvl3pPr>
            <a:lvl4pPr indent="-304800" lvl="3" marL="1828800">
              <a:spcBef>
                <a:spcPts val="0"/>
              </a:spcBef>
              <a:spcAft>
                <a:spcPts val="0"/>
              </a:spcAft>
              <a:buSzPts val="1200"/>
              <a:buFont typeface="IBM Plex Serif"/>
              <a:buChar char="●"/>
              <a:defRPr sz="1200">
                <a:latin typeface="IBM Plex Serif"/>
                <a:ea typeface="IBM Plex Serif"/>
                <a:cs typeface="IBM Plex Serif"/>
                <a:sym typeface="IBM Plex Serif"/>
              </a:defRPr>
            </a:lvl4pPr>
            <a:lvl5pPr indent="-304800" lvl="4" marL="2286000">
              <a:spcBef>
                <a:spcPts val="0"/>
              </a:spcBef>
              <a:spcAft>
                <a:spcPts val="0"/>
              </a:spcAft>
              <a:buSzPts val="1200"/>
              <a:buFont typeface="IBM Plex Serif"/>
              <a:buChar char="○"/>
              <a:defRPr sz="1200">
                <a:latin typeface="IBM Plex Serif"/>
                <a:ea typeface="IBM Plex Serif"/>
                <a:cs typeface="IBM Plex Serif"/>
                <a:sym typeface="IBM Plex Serif"/>
              </a:defRPr>
            </a:lvl5pPr>
            <a:lvl6pPr indent="-304800" lvl="5" marL="2743200">
              <a:spcBef>
                <a:spcPts val="0"/>
              </a:spcBef>
              <a:spcAft>
                <a:spcPts val="0"/>
              </a:spcAft>
              <a:buSzPts val="1200"/>
              <a:buFont typeface="IBM Plex Serif"/>
              <a:buChar char="■"/>
              <a:defRPr sz="1200">
                <a:latin typeface="IBM Plex Serif"/>
                <a:ea typeface="IBM Plex Serif"/>
                <a:cs typeface="IBM Plex Serif"/>
                <a:sym typeface="IBM Plex Serif"/>
              </a:defRPr>
            </a:lvl6pPr>
            <a:lvl7pPr indent="-304800" lvl="6" marL="3200400">
              <a:spcBef>
                <a:spcPts val="0"/>
              </a:spcBef>
              <a:spcAft>
                <a:spcPts val="0"/>
              </a:spcAft>
              <a:buSzPts val="1200"/>
              <a:buFont typeface="IBM Plex Serif"/>
              <a:buChar char="●"/>
              <a:defRPr sz="1200">
                <a:latin typeface="IBM Plex Serif"/>
                <a:ea typeface="IBM Plex Serif"/>
                <a:cs typeface="IBM Plex Serif"/>
                <a:sym typeface="IBM Plex Serif"/>
              </a:defRPr>
            </a:lvl7pPr>
            <a:lvl8pPr indent="-304800" lvl="7" marL="3657600">
              <a:spcBef>
                <a:spcPts val="0"/>
              </a:spcBef>
              <a:spcAft>
                <a:spcPts val="0"/>
              </a:spcAft>
              <a:buSzPts val="1200"/>
              <a:buFont typeface="IBM Plex Serif"/>
              <a:buChar char="○"/>
              <a:defRPr sz="1200">
                <a:latin typeface="IBM Plex Serif"/>
                <a:ea typeface="IBM Plex Serif"/>
                <a:cs typeface="IBM Plex Serif"/>
                <a:sym typeface="IBM Plex Serif"/>
              </a:defRPr>
            </a:lvl8pPr>
            <a:lvl9pPr indent="-304800" lvl="8" marL="4114800">
              <a:spcBef>
                <a:spcPts val="0"/>
              </a:spcBef>
              <a:spcAft>
                <a:spcPts val="0"/>
              </a:spcAft>
              <a:buSzPts val="1200"/>
              <a:buFont typeface="IBM Plex Serif"/>
              <a:buChar char="■"/>
              <a:defRPr sz="1200">
                <a:latin typeface="IBM Plex Serif"/>
                <a:ea typeface="IBM Plex Serif"/>
                <a:cs typeface="IBM Plex Serif"/>
                <a:sym typeface="IBM Plex Serif"/>
              </a:defRPr>
            </a:lvl9pPr>
          </a:lstStyle>
          <a:p/>
        </p:txBody>
      </p:sp>
      <p:sp>
        <p:nvSpPr>
          <p:cNvPr id="910" name="Google Shape;910;p100"/>
          <p:cNvSpPr txBox="1"/>
          <p:nvPr>
            <p:ph idx="7" type="body"/>
          </p:nvPr>
        </p:nvSpPr>
        <p:spPr>
          <a:xfrm>
            <a:off x="4593238" y="3843300"/>
            <a:ext cx="1888500" cy="757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BM Plex Serif"/>
              <a:buChar char="●"/>
              <a:defRPr sz="1200">
                <a:latin typeface="IBM Plex Serif"/>
                <a:ea typeface="IBM Plex Serif"/>
                <a:cs typeface="IBM Plex Serif"/>
                <a:sym typeface="IBM Plex Serif"/>
              </a:defRPr>
            </a:lvl1pPr>
            <a:lvl2pPr indent="-304800" lvl="1" marL="914400">
              <a:spcBef>
                <a:spcPts val="0"/>
              </a:spcBef>
              <a:spcAft>
                <a:spcPts val="0"/>
              </a:spcAft>
              <a:buSzPts val="1200"/>
              <a:buFont typeface="IBM Plex Serif"/>
              <a:buChar char="○"/>
              <a:defRPr sz="1200">
                <a:latin typeface="IBM Plex Serif"/>
                <a:ea typeface="IBM Plex Serif"/>
                <a:cs typeface="IBM Plex Serif"/>
                <a:sym typeface="IBM Plex Serif"/>
              </a:defRPr>
            </a:lvl2pPr>
            <a:lvl3pPr indent="-304800" lvl="2" marL="1371600">
              <a:spcBef>
                <a:spcPts val="0"/>
              </a:spcBef>
              <a:spcAft>
                <a:spcPts val="0"/>
              </a:spcAft>
              <a:buSzPts val="1200"/>
              <a:buFont typeface="IBM Plex Serif"/>
              <a:buChar char="■"/>
              <a:defRPr sz="1200">
                <a:latin typeface="IBM Plex Serif"/>
                <a:ea typeface="IBM Plex Serif"/>
                <a:cs typeface="IBM Plex Serif"/>
                <a:sym typeface="IBM Plex Serif"/>
              </a:defRPr>
            </a:lvl3pPr>
            <a:lvl4pPr indent="-304800" lvl="3" marL="1828800">
              <a:spcBef>
                <a:spcPts val="0"/>
              </a:spcBef>
              <a:spcAft>
                <a:spcPts val="0"/>
              </a:spcAft>
              <a:buSzPts val="1200"/>
              <a:buFont typeface="IBM Plex Serif"/>
              <a:buChar char="●"/>
              <a:defRPr sz="1200">
                <a:latin typeface="IBM Plex Serif"/>
                <a:ea typeface="IBM Plex Serif"/>
                <a:cs typeface="IBM Plex Serif"/>
                <a:sym typeface="IBM Plex Serif"/>
              </a:defRPr>
            </a:lvl4pPr>
            <a:lvl5pPr indent="-304800" lvl="4" marL="2286000">
              <a:spcBef>
                <a:spcPts val="0"/>
              </a:spcBef>
              <a:spcAft>
                <a:spcPts val="0"/>
              </a:spcAft>
              <a:buSzPts val="1200"/>
              <a:buFont typeface="IBM Plex Serif"/>
              <a:buChar char="○"/>
              <a:defRPr sz="1200">
                <a:latin typeface="IBM Plex Serif"/>
                <a:ea typeface="IBM Plex Serif"/>
                <a:cs typeface="IBM Plex Serif"/>
                <a:sym typeface="IBM Plex Serif"/>
              </a:defRPr>
            </a:lvl5pPr>
            <a:lvl6pPr indent="-304800" lvl="5" marL="2743200">
              <a:spcBef>
                <a:spcPts val="0"/>
              </a:spcBef>
              <a:spcAft>
                <a:spcPts val="0"/>
              </a:spcAft>
              <a:buSzPts val="1200"/>
              <a:buFont typeface="IBM Plex Serif"/>
              <a:buChar char="■"/>
              <a:defRPr sz="1200">
                <a:latin typeface="IBM Plex Serif"/>
                <a:ea typeface="IBM Plex Serif"/>
                <a:cs typeface="IBM Plex Serif"/>
                <a:sym typeface="IBM Plex Serif"/>
              </a:defRPr>
            </a:lvl6pPr>
            <a:lvl7pPr indent="-304800" lvl="6" marL="3200400">
              <a:spcBef>
                <a:spcPts val="0"/>
              </a:spcBef>
              <a:spcAft>
                <a:spcPts val="0"/>
              </a:spcAft>
              <a:buSzPts val="1200"/>
              <a:buFont typeface="IBM Plex Serif"/>
              <a:buChar char="●"/>
              <a:defRPr sz="1200">
                <a:latin typeface="IBM Plex Serif"/>
                <a:ea typeface="IBM Plex Serif"/>
                <a:cs typeface="IBM Plex Serif"/>
                <a:sym typeface="IBM Plex Serif"/>
              </a:defRPr>
            </a:lvl7pPr>
            <a:lvl8pPr indent="-304800" lvl="7" marL="3657600">
              <a:spcBef>
                <a:spcPts val="0"/>
              </a:spcBef>
              <a:spcAft>
                <a:spcPts val="0"/>
              </a:spcAft>
              <a:buSzPts val="1200"/>
              <a:buFont typeface="IBM Plex Serif"/>
              <a:buChar char="○"/>
              <a:defRPr sz="1200">
                <a:latin typeface="IBM Plex Serif"/>
                <a:ea typeface="IBM Plex Serif"/>
                <a:cs typeface="IBM Plex Serif"/>
                <a:sym typeface="IBM Plex Serif"/>
              </a:defRPr>
            </a:lvl8pPr>
            <a:lvl9pPr indent="-304800" lvl="8" marL="4114800">
              <a:spcBef>
                <a:spcPts val="0"/>
              </a:spcBef>
              <a:spcAft>
                <a:spcPts val="0"/>
              </a:spcAft>
              <a:buSzPts val="1200"/>
              <a:buFont typeface="IBM Plex Serif"/>
              <a:buChar char="■"/>
              <a:defRPr sz="1200">
                <a:latin typeface="IBM Plex Serif"/>
                <a:ea typeface="IBM Plex Serif"/>
                <a:cs typeface="IBM Plex Serif"/>
                <a:sym typeface="IBM Plex Serif"/>
              </a:defRPr>
            </a:lvl9pPr>
          </a:lstStyle>
          <a:p/>
        </p:txBody>
      </p:sp>
      <p:sp>
        <p:nvSpPr>
          <p:cNvPr id="911" name="Google Shape;911;p100"/>
          <p:cNvSpPr txBox="1"/>
          <p:nvPr>
            <p:ph idx="8" type="body"/>
          </p:nvPr>
        </p:nvSpPr>
        <p:spPr>
          <a:xfrm>
            <a:off x="6665413" y="3843300"/>
            <a:ext cx="1888500" cy="757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Font typeface="IBM Plex Serif"/>
              <a:buChar char="●"/>
              <a:defRPr sz="1200">
                <a:latin typeface="IBM Plex Serif"/>
                <a:ea typeface="IBM Plex Serif"/>
                <a:cs typeface="IBM Plex Serif"/>
                <a:sym typeface="IBM Plex Serif"/>
              </a:defRPr>
            </a:lvl1pPr>
            <a:lvl2pPr indent="-304800" lvl="1" marL="914400">
              <a:spcBef>
                <a:spcPts val="0"/>
              </a:spcBef>
              <a:spcAft>
                <a:spcPts val="0"/>
              </a:spcAft>
              <a:buSzPts val="1200"/>
              <a:buFont typeface="IBM Plex Serif"/>
              <a:buChar char="○"/>
              <a:defRPr sz="1200">
                <a:latin typeface="IBM Plex Serif"/>
                <a:ea typeface="IBM Plex Serif"/>
                <a:cs typeface="IBM Plex Serif"/>
                <a:sym typeface="IBM Plex Serif"/>
              </a:defRPr>
            </a:lvl2pPr>
            <a:lvl3pPr indent="-304800" lvl="2" marL="1371600">
              <a:spcBef>
                <a:spcPts val="0"/>
              </a:spcBef>
              <a:spcAft>
                <a:spcPts val="0"/>
              </a:spcAft>
              <a:buSzPts val="1200"/>
              <a:buFont typeface="IBM Plex Serif"/>
              <a:buChar char="■"/>
              <a:defRPr sz="1200">
                <a:latin typeface="IBM Plex Serif"/>
                <a:ea typeface="IBM Plex Serif"/>
                <a:cs typeface="IBM Plex Serif"/>
                <a:sym typeface="IBM Plex Serif"/>
              </a:defRPr>
            </a:lvl3pPr>
            <a:lvl4pPr indent="-304800" lvl="3" marL="1828800">
              <a:spcBef>
                <a:spcPts val="0"/>
              </a:spcBef>
              <a:spcAft>
                <a:spcPts val="0"/>
              </a:spcAft>
              <a:buSzPts val="1200"/>
              <a:buFont typeface="IBM Plex Serif"/>
              <a:buChar char="●"/>
              <a:defRPr sz="1200">
                <a:latin typeface="IBM Plex Serif"/>
                <a:ea typeface="IBM Plex Serif"/>
                <a:cs typeface="IBM Plex Serif"/>
                <a:sym typeface="IBM Plex Serif"/>
              </a:defRPr>
            </a:lvl4pPr>
            <a:lvl5pPr indent="-304800" lvl="4" marL="2286000">
              <a:spcBef>
                <a:spcPts val="0"/>
              </a:spcBef>
              <a:spcAft>
                <a:spcPts val="0"/>
              </a:spcAft>
              <a:buSzPts val="1200"/>
              <a:buFont typeface="IBM Plex Serif"/>
              <a:buChar char="○"/>
              <a:defRPr sz="1200">
                <a:latin typeface="IBM Plex Serif"/>
                <a:ea typeface="IBM Plex Serif"/>
                <a:cs typeface="IBM Plex Serif"/>
                <a:sym typeface="IBM Plex Serif"/>
              </a:defRPr>
            </a:lvl5pPr>
            <a:lvl6pPr indent="-304800" lvl="5" marL="2743200">
              <a:spcBef>
                <a:spcPts val="0"/>
              </a:spcBef>
              <a:spcAft>
                <a:spcPts val="0"/>
              </a:spcAft>
              <a:buSzPts val="1200"/>
              <a:buFont typeface="IBM Plex Serif"/>
              <a:buChar char="■"/>
              <a:defRPr sz="1200">
                <a:latin typeface="IBM Plex Serif"/>
                <a:ea typeface="IBM Plex Serif"/>
                <a:cs typeface="IBM Plex Serif"/>
                <a:sym typeface="IBM Plex Serif"/>
              </a:defRPr>
            </a:lvl6pPr>
            <a:lvl7pPr indent="-304800" lvl="6" marL="3200400">
              <a:spcBef>
                <a:spcPts val="0"/>
              </a:spcBef>
              <a:spcAft>
                <a:spcPts val="0"/>
              </a:spcAft>
              <a:buSzPts val="1200"/>
              <a:buFont typeface="IBM Plex Serif"/>
              <a:buChar char="●"/>
              <a:defRPr sz="1200">
                <a:latin typeface="IBM Plex Serif"/>
                <a:ea typeface="IBM Plex Serif"/>
                <a:cs typeface="IBM Plex Serif"/>
                <a:sym typeface="IBM Plex Serif"/>
              </a:defRPr>
            </a:lvl7pPr>
            <a:lvl8pPr indent="-304800" lvl="7" marL="3657600">
              <a:spcBef>
                <a:spcPts val="0"/>
              </a:spcBef>
              <a:spcAft>
                <a:spcPts val="0"/>
              </a:spcAft>
              <a:buSzPts val="1200"/>
              <a:buFont typeface="IBM Plex Serif"/>
              <a:buChar char="○"/>
              <a:defRPr sz="1200">
                <a:latin typeface="IBM Plex Serif"/>
                <a:ea typeface="IBM Plex Serif"/>
                <a:cs typeface="IBM Plex Serif"/>
                <a:sym typeface="IBM Plex Serif"/>
              </a:defRPr>
            </a:lvl8pPr>
            <a:lvl9pPr indent="-304800" lvl="8" marL="4114800">
              <a:spcBef>
                <a:spcPts val="0"/>
              </a:spcBef>
              <a:spcAft>
                <a:spcPts val="0"/>
              </a:spcAft>
              <a:buSzPts val="1200"/>
              <a:buFont typeface="IBM Plex Serif"/>
              <a:buChar char="■"/>
              <a:defRPr sz="1200">
                <a:latin typeface="IBM Plex Serif"/>
                <a:ea typeface="IBM Plex Serif"/>
                <a:cs typeface="IBM Plex Serif"/>
                <a:sym typeface="IBM Plex Serif"/>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type="tx">
  <p:cSld name="TITLE_AND_BODY">
    <p:bg>
      <p:bgPr>
        <a:solidFill>
          <a:schemeClr val="lt1"/>
        </a:solidFill>
      </p:bgPr>
    </p:bg>
    <p:spTree>
      <p:nvGrpSpPr>
        <p:cNvPr id="912" name="Shape 912"/>
        <p:cNvGrpSpPr/>
        <p:nvPr/>
      </p:nvGrpSpPr>
      <p:grpSpPr>
        <a:xfrm>
          <a:off x="0" y="0"/>
          <a:ext cx="0" cy="0"/>
          <a:chOff x="0" y="0"/>
          <a:chExt cx="0" cy="0"/>
        </a:xfrm>
      </p:grpSpPr>
      <p:sp>
        <p:nvSpPr>
          <p:cNvPr id="913" name="Google Shape;913;p101"/>
          <p:cNvSpPr/>
          <p:nvPr>
            <p:ph idx="2" type="pic"/>
          </p:nvPr>
        </p:nvSpPr>
        <p:spPr>
          <a:xfrm>
            <a:off x="1210350" y="2258475"/>
            <a:ext cx="903600" cy="634500"/>
          </a:xfrm>
          <a:prstGeom prst="roundRect">
            <a:avLst>
              <a:gd fmla="val 50000" name="adj"/>
            </a:avLst>
          </a:prstGeom>
          <a:noFill/>
          <a:ln>
            <a:noFill/>
          </a:ln>
        </p:spPr>
      </p:sp>
      <p:sp>
        <p:nvSpPr>
          <p:cNvPr id="914" name="Google Shape;914;p101"/>
          <p:cNvSpPr/>
          <p:nvPr>
            <p:ph idx="3" type="pic"/>
          </p:nvPr>
        </p:nvSpPr>
        <p:spPr>
          <a:xfrm>
            <a:off x="1210350" y="3033200"/>
            <a:ext cx="903600" cy="634500"/>
          </a:xfrm>
          <a:prstGeom prst="roundRect">
            <a:avLst>
              <a:gd fmla="val 50000" name="adj"/>
            </a:avLst>
          </a:prstGeom>
          <a:noFill/>
          <a:ln>
            <a:noFill/>
          </a:ln>
        </p:spPr>
      </p:sp>
      <p:sp>
        <p:nvSpPr>
          <p:cNvPr id="915" name="Google Shape;915;p101"/>
          <p:cNvSpPr/>
          <p:nvPr>
            <p:ph idx="4" type="pic"/>
          </p:nvPr>
        </p:nvSpPr>
        <p:spPr>
          <a:xfrm>
            <a:off x="1210350" y="3886350"/>
            <a:ext cx="903600" cy="634500"/>
          </a:xfrm>
          <a:prstGeom prst="roundRect">
            <a:avLst>
              <a:gd fmla="val 50000" name="adj"/>
            </a:avLst>
          </a:prstGeom>
          <a:noFill/>
          <a:ln>
            <a:noFill/>
          </a:ln>
        </p:spPr>
      </p:sp>
      <p:sp>
        <p:nvSpPr>
          <p:cNvPr id="916" name="Google Shape;916;p101"/>
          <p:cNvSpPr/>
          <p:nvPr>
            <p:ph idx="5" type="pic"/>
          </p:nvPr>
        </p:nvSpPr>
        <p:spPr>
          <a:xfrm>
            <a:off x="7030050" y="2258475"/>
            <a:ext cx="903600" cy="634500"/>
          </a:xfrm>
          <a:prstGeom prst="roundRect">
            <a:avLst>
              <a:gd fmla="val 50000" name="adj"/>
            </a:avLst>
          </a:prstGeom>
          <a:noFill/>
          <a:ln>
            <a:noFill/>
          </a:ln>
        </p:spPr>
      </p:sp>
      <p:sp>
        <p:nvSpPr>
          <p:cNvPr id="917" name="Google Shape;917;p101"/>
          <p:cNvSpPr/>
          <p:nvPr>
            <p:ph idx="6" type="pic"/>
          </p:nvPr>
        </p:nvSpPr>
        <p:spPr>
          <a:xfrm>
            <a:off x="7030050" y="3033200"/>
            <a:ext cx="903600" cy="634500"/>
          </a:xfrm>
          <a:prstGeom prst="roundRect">
            <a:avLst>
              <a:gd fmla="val 50000" name="adj"/>
            </a:avLst>
          </a:prstGeom>
          <a:noFill/>
          <a:ln>
            <a:noFill/>
          </a:ln>
        </p:spPr>
      </p:sp>
      <p:sp>
        <p:nvSpPr>
          <p:cNvPr id="918" name="Google Shape;918;p101"/>
          <p:cNvSpPr/>
          <p:nvPr>
            <p:ph idx="7" type="pic"/>
          </p:nvPr>
        </p:nvSpPr>
        <p:spPr>
          <a:xfrm>
            <a:off x="7030050" y="3886350"/>
            <a:ext cx="903600" cy="634500"/>
          </a:xfrm>
          <a:prstGeom prst="roundRect">
            <a:avLst>
              <a:gd fmla="val 50000" name="adj"/>
            </a:avLst>
          </a:prstGeom>
          <a:noFill/>
          <a:ln>
            <a:noFill/>
          </a:ln>
        </p:spPr>
      </p:sp>
      <p:sp>
        <p:nvSpPr>
          <p:cNvPr id="919" name="Google Shape;919;p10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dk1"/>
                </a:solidFill>
                <a:latin typeface="Archivo"/>
                <a:ea typeface="Archivo"/>
                <a:cs typeface="Archivo"/>
                <a:sym typeface="Archivo"/>
              </a:defRPr>
            </a:lvl1pPr>
            <a:lvl2pPr lvl="1">
              <a:buNone/>
              <a:defRPr>
                <a:solidFill>
                  <a:schemeClr val="dk1"/>
                </a:solidFill>
                <a:latin typeface="Archivo"/>
                <a:ea typeface="Archivo"/>
                <a:cs typeface="Archivo"/>
                <a:sym typeface="Archivo"/>
              </a:defRPr>
            </a:lvl2pPr>
            <a:lvl3pPr lvl="2">
              <a:buNone/>
              <a:defRPr>
                <a:solidFill>
                  <a:schemeClr val="dk1"/>
                </a:solidFill>
                <a:latin typeface="Archivo"/>
                <a:ea typeface="Archivo"/>
                <a:cs typeface="Archivo"/>
                <a:sym typeface="Archivo"/>
              </a:defRPr>
            </a:lvl3pPr>
            <a:lvl4pPr lvl="3">
              <a:buNone/>
              <a:defRPr>
                <a:solidFill>
                  <a:schemeClr val="dk1"/>
                </a:solidFill>
                <a:latin typeface="Archivo"/>
                <a:ea typeface="Archivo"/>
                <a:cs typeface="Archivo"/>
                <a:sym typeface="Archivo"/>
              </a:defRPr>
            </a:lvl4pPr>
            <a:lvl5pPr lvl="4">
              <a:buNone/>
              <a:defRPr>
                <a:solidFill>
                  <a:schemeClr val="dk1"/>
                </a:solidFill>
                <a:latin typeface="Archivo"/>
                <a:ea typeface="Archivo"/>
                <a:cs typeface="Archivo"/>
                <a:sym typeface="Archivo"/>
              </a:defRPr>
            </a:lvl5pPr>
            <a:lvl6pPr lvl="5">
              <a:buNone/>
              <a:defRPr>
                <a:solidFill>
                  <a:schemeClr val="dk1"/>
                </a:solidFill>
                <a:latin typeface="Archivo"/>
                <a:ea typeface="Archivo"/>
                <a:cs typeface="Archivo"/>
                <a:sym typeface="Archivo"/>
              </a:defRPr>
            </a:lvl6pPr>
            <a:lvl7pPr lvl="6">
              <a:buNone/>
              <a:defRPr>
                <a:solidFill>
                  <a:schemeClr val="dk1"/>
                </a:solidFill>
                <a:latin typeface="Archivo"/>
                <a:ea typeface="Archivo"/>
                <a:cs typeface="Archivo"/>
                <a:sym typeface="Archivo"/>
              </a:defRPr>
            </a:lvl7pPr>
            <a:lvl8pPr lvl="7">
              <a:buNone/>
              <a:defRPr>
                <a:solidFill>
                  <a:schemeClr val="dk1"/>
                </a:solidFill>
                <a:latin typeface="Archivo"/>
                <a:ea typeface="Archivo"/>
                <a:cs typeface="Archivo"/>
                <a:sym typeface="Archivo"/>
              </a:defRPr>
            </a:lvl8pPr>
            <a:lvl9pPr lvl="8">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920" name="Google Shape;920;p101"/>
          <p:cNvSpPr txBox="1"/>
          <p:nvPr>
            <p:ph idx="1" type="subTitle"/>
          </p:nvPr>
        </p:nvSpPr>
        <p:spPr>
          <a:xfrm>
            <a:off x="2195900" y="1707550"/>
            <a:ext cx="2217000" cy="634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2600"/>
              <a:buFont typeface="Archivo"/>
              <a:buNone/>
              <a:defRPr sz="2600"/>
            </a:lvl1pPr>
            <a:lvl2pPr lvl="1" algn="ctr">
              <a:spcBef>
                <a:spcPts val="0"/>
              </a:spcBef>
              <a:spcAft>
                <a:spcPts val="0"/>
              </a:spcAft>
              <a:buClr>
                <a:schemeClr val="dk1"/>
              </a:buClr>
              <a:buSzPts val="2600"/>
              <a:buFont typeface="Archivo"/>
              <a:buNone/>
              <a:defRPr b="1" sz="2600"/>
            </a:lvl2pPr>
            <a:lvl3pPr lvl="2" algn="ctr">
              <a:spcBef>
                <a:spcPts val="0"/>
              </a:spcBef>
              <a:spcAft>
                <a:spcPts val="0"/>
              </a:spcAft>
              <a:buClr>
                <a:schemeClr val="dk1"/>
              </a:buClr>
              <a:buSzPts val="2600"/>
              <a:buFont typeface="Archivo"/>
              <a:buNone/>
              <a:defRPr b="1" sz="2600"/>
            </a:lvl3pPr>
            <a:lvl4pPr lvl="3" algn="ctr">
              <a:spcBef>
                <a:spcPts val="0"/>
              </a:spcBef>
              <a:spcAft>
                <a:spcPts val="0"/>
              </a:spcAft>
              <a:buClr>
                <a:schemeClr val="dk1"/>
              </a:buClr>
              <a:buSzPts val="2600"/>
              <a:buFont typeface="Archivo"/>
              <a:buNone/>
              <a:defRPr b="1" sz="2600"/>
            </a:lvl4pPr>
            <a:lvl5pPr lvl="4" algn="ctr">
              <a:spcBef>
                <a:spcPts val="0"/>
              </a:spcBef>
              <a:spcAft>
                <a:spcPts val="0"/>
              </a:spcAft>
              <a:buClr>
                <a:schemeClr val="dk1"/>
              </a:buClr>
              <a:buSzPts val="2600"/>
              <a:buFont typeface="Archivo"/>
              <a:buNone/>
              <a:defRPr b="1" sz="2600"/>
            </a:lvl5pPr>
            <a:lvl6pPr lvl="5" algn="ctr">
              <a:spcBef>
                <a:spcPts val="0"/>
              </a:spcBef>
              <a:spcAft>
                <a:spcPts val="0"/>
              </a:spcAft>
              <a:buClr>
                <a:schemeClr val="dk1"/>
              </a:buClr>
              <a:buSzPts val="2600"/>
              <a:buFont typeface="Archivo"/>
              <a:buNone/>
              <a:defRPr b="1" sz="2600"/>
            </a:lvl6pPr>
            <a:lvl7pPr lvl="6" algn="ctr">
              <a:spcBef>
                <a:spcPts val="0"/>
              </a:spcBef>
              <a:spcAft>
                <a:spcPts val="0"/>
              </a:spcAft>
              <a:buClr>
                <a:schemeClr val="dk1"/>
              </a:buClr>
              <a:buSzPts val="2600"/>
              <a:buFont typeface="Archivo"/>
              <a:buNone/>
              <a:defRPr b="1" sz="2600"/>
            </a:lvl7pPr>
            <a:lvl8pPr lvl="7" algn="ctr">
              <a:spcBef>
                <a:spcPts val="0"/>
              </a:spcBef>
              <a:spcAft>
                <a:spcPts val="0"/>
              </a:spcAft>
              <a:buClr>
                <a:schemeClr val="dk1"/>
              </a:buClr>
              <a:buSzPts val="2600"/>
              <a:buFont typeface="Archivo"/>
              <a:buNone/>
              <a:defRPr b="1" sz="2600"/>
            </a:lvl8pPr>
            <a:lvl9pPr lvl="8" algn="ctr">
              <a:spcBef>
                <a:spcPts val="0"/>
              </a:spcBef>
              <a:spcAft>
                <a:spcPts val="0"/>
              </a:spcAft>
              <a:buClr>
                <a:schemeClr val="dk1"/>
              </a:buClr>
              <a:buSzPts val="2600"/>
              <a:buFont typeface="Archivo"/>
              <a:buNone/>
              <a:defRPr b="1" sz="2600"/>
            </a:lvl9pPr>
          </a:lstStyle>
          <a:p/>
        </p:txBody>
      </p:sp>
      <p:sp>
        <p:nvSpPr>
          <p:cNvPr id="921" name="Google Shape;921;p101"/>
          <p:cNvSpPr txBox="1"/>
          <p:nvPr>
            <p:ph idx="8" type="subTitle"/>
          </p:nvPr>
        </p:nvSpPr>
        <p:spPr>
          <a:xfrm>
            <a:off x="4726013" y="1707550"/>
            <a:ext cx="2217000" cy="634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2600"/>
              <a:buFont typeface="Archivo"/>
              <a:buNone/>
              <a:defRPr sz="2600"/>
            </a:lvl1pPr>
            <a:lvl2pPr lvl="1" algn="ctr">
              <a:spcBef>
                <a:spcPts val="0"/>
              </a:spcBef>
              <a:spcAft>
                <a:spcPts val="0"/>
              </a:spcAft>
              <a:buClr>
                <a:schemeClr val="dk1"/>
              </a:buClr>
              <a:buSzPts val="2600"/>
              <a:buFont typeface="Archivo"/>
              <a:buNone/>
              <a:defRPr b="1" sz="2600"/>
            </a:lvl2pPr>
            <a:lvl3pPr lvl="2" algn="ctr">
              <a:spcBef>
                <a:spcPts val="0"/>
              </a:spcBef>
              <a:spcAft>
                <a:spcPts val="0"/>
              </a:spcAft>
              <a:buClr>
                <a:schemeClr val="dk1"/>
              </a:buClr>
              <a:buSzPts val="2600"/>
              <a:buFont typeface="Archivo"/>
              <a:buNone/>
              <a:defRPr b="1" sz="2600"/>
            </a:lvl3pPr>
            <a:lvl4pPr lvl="3" algn="ctr">
              <a:spcBef>
                <a:spcPts val="0"/>
              </a:spcBef>
              <a:spcAft>
                <a:spcPts val="0"/>
              </a:spcAft>
              <a:buClr>
                <a:schemeClr val="dk1"/>
              </a:buClr>
              <a:buSzPts val="2600"/>
              <a:buFont typeface="Archivo"/>
              <a:buNone/>
              <a:defRPr b="1" sz="2600"/>
            </a:lvl4pPr>
            <a:lvl5pPr lvl="4" algn="ctr">
              <a:spcBef>
                <a:spcPts val="0"/>
              </a:spcBef>
              <a:spcAft>
                <a:spcPts val="0"/>
              </a:spcAft>
              <a:buClr>
                <a:schemeClr val="dk1"/>
              </a:buClr>
              <a:buSzPts val="2600"/>
              <a:buFont typeface="Archivo"/>
              <a:buNone/>
              <a:defRPr b="1" sz="2600"/>
            </a:lvl5pPr>
            <a:lvl6pPr lvl="5" algn="ctr">
              <a:spcBef>
                <a:spcPts val="0"/>
              </a:spcBef>
              <a:spcAft>
                <a:spcPts val="0"/>
              </a:spcAft>
              <a:buClr>
                <a:schemeClr val="dk1"/>
              </a:buClr>
              <a:buSzPts val="2600"/>
              <a:buFont typeface="Archivo"/>
              <a:buNone/>
              <a:defRPr b="1" sz="2600"/>
            </a:lvl6pPr>
            <a:lvl7pPr lvl="6" algn="ctr">
              <a:spcBef>
                <a:spcPts val="0"/>
              </a:spcBef>
              <a:spcAft>
                <a:spcPts val="0"/>
              </a:spcAft>
              <a:buClr>
                <a:schemeClr val="dk1"/>
              </a:buClr>
              <a:buSzPts val="2600"/>
              <a:buFont typeface="Archivo"/>
              <a:buNone/>
              <a:defRPr b="1" sz="2600"/>
            </a:lvl7pPr>
            <a:lvl8pPr lvl="7" algn="ctr">
              <a:spcBef>
                <a:spcPts val="0"/>
              </a:spcBef>
              <a:spcAft>
                <a:spcPts val="0"/>
              </a:spcAft>
              <a:buClr>
                <a:schemeClr val="dk1"/>
              </a:buClr>
              <a:buSzPts val="2600"/>
              <a:buFont typeface="Archivo"/>
              <a:buNone/>
              <a:defRPr b="1" sz="2600"/>
            </a:lvl8pPr>
            <a:lvl9pPr lvl="8" algn="ctr">
              <a:spcBef>
                <a:spcPts val="0"/>
              </a:spcBef>
              <a:spcAft>
                <a:spcPts val="0"/>
              </a:spcAft>
              <a:buClr>
                <a:schemeClr val="dk1"/>
              </a:buClr>
              <a:buSzPts val="2600"/>
              <a:buFont typeface="Archivo"/>
              <a:buNone/>
              <a:defRPr b="1" sz="2600"/>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t's Go!" type="twoColTx">
  <p:cSld name="TITLE_AND_TWO_COLUMNS">
    <p:bg>
      <p:bgPr>
        <a:solidFill>
          <a:schemeClr val="lt1"/>
        </a:solidFill>
      </p:bgPr>
    </p:bg>
    <p:spTree>
      <p:nvGrpSpPr>
        <p:cNvPr id="922" name="Shape 922"/>
        <p:cNvGrpSpPr/>
        <p:nvPr/>
      </p:nvGrpSpPr>
      <p:grpSpPr>
        <a:xfrm>
          <a:off x="0" y="0"/>
          <a:ext cx="0" cy="0"/>
          <a:chOff x="0" y="0"/>
          <a:chExt cx="0" cy="0"/>
        </a:xfrm>
      </p:grpSpPr>
      <p:sp>
        <p:nvSpPr>
          <p:cNvPr id="923" name="Google Shape;923;p10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solidFill>
                  <a:schemeClr val="dk1"/>
                </a:solidFill>
                <a:latin typeface="Archivo"/>
                <a:ea typeface="Archivo"/>
                <a:cs typeface="Archivo"/>
                <a:sym typeface="Archivo"/>
              </a:defRPr>
            </a:lvl1pPr>
            <a:lvl2pPr lvl="1">
              <a:buNone/>
              <a:defRPr>
                <a:solidFill>
                  <a:schemeClr val="dk1"/>
                </a:solidFill>
                <a:latin typeface="Archivo"/>
                <a:ea typeface="Archivo"/>
                <a:cs typeface="Archivo"/>
                <a:sym typeface="Archivo"/>
              </a:defRPr>
            </a:lvl2pPr>
            <a:lvl3pPr lvl="2">
              <a:buNone/>
              <a:defRPr>
                <a:solidFill>
                  <a:schemeClr val="dk1"/>
                </a:solidFill>
                <a:latin typeface="Archivo"/>
                <a:ea typeface="Archivo"/>
                <a:cs typeface="Archivo"/>
                <a:sym typeface="Archivo"/>
              </a:defRPr>
            </a:lvl3pPr>
            <a:lvl4pPr lvl="3">
              <a:buNone/>
              <a:defRPr>
                <a:solidFill>
                  <a:schemeClr val="dk1"/>
                </a:solidFill>
                <a:latin typeface="Archivo"/>
                <a:ea typeface="Archivo"/>
                <a:cs typeface="Archivo"/>
                <a:sym typeface="Archivo"/>
              </a:defRPr>
            </a:lvl4pPr>
            <a:lvl5pPr lvl="4">
              <a:buNone/>
              <a:defRPr>
                <a:solidFill>
                  <a:schemeClr val="dk1"/>
                </a:solidFill>
                <a:latin typeface="Archivo"/>
                <a:ea typeface="Archivo"/>
                <a:cs typeface="Archivo"/>
                <a:sym typeface="Archivo"/>
              </a:defRPr>
            </a:lvl5pPr>
            <a:lvl6pPr lvl="5">
              <a:buNone/>
              <a:defRPr>
                <a:solidFill>
                  <a:schemeClr val="dk1"/>
                </a:solidFill>
                <a:latin typeface="Archivo"/>
                <a:ea typeface="Archivo"/>
                <a:cs typeface="Archivo"/>
                <a:sym typeface="Archivo"/>
              </a:defRPr>
            </a:lvl6pPr>
            <a:lvl7pPr lvl="6">
              <a:buNone/>
              <a:defRPr>
                <a:solidFill>
                  <a:schemeClr val="dk1"/>
                </a:solidFill>
                <a:latin typeface="Archivo"/>
                <a:ea typeface="Archivo"/>
                <a:cs typeface="Archivo"/>
                <a:sym typeface="Archivo"/>
              </a:defRPr>
            </a:lvl7pPr>
            <a:lvl8pPr lvl="7">
              <a:buNone/>
              <a:defRPr>
                <a:solidFill>
                  <a:schemeClr val="dk1"/>
                </a:solidFill>
                <a:latin typeface="Archivo"/>
                <a:ea typeface="Archivo"/>
                <a:cs typeface="Archivo"/>
                <a:sym typeface="Archivo"/>
              </a:defRPr>
            </a:lvl8pPr>
            <a:lvl9pPr lvl="8">
              <a:buNone/>
              <a:defRPr>
                <a:solidFill>
                  <a:schemeClr val="dk1"/>
                </a:solidFill>
                <a:latin typeface="Archivo"/>
                <a:ea typeface="Archivo"/>
                <a:cs typeface="Archivo"/>
                <a:sym typeface="Archivo"/>
              </a:defRPr>
            </a:lvl9pPr>
          </a:lstStyle>
          <a:p>
            <a:pPr indent="0" lvl="0" marL="0" rtl="0" algn="l">
              <a:spcBef>
                <a:spcPts val="0"/>
              </a:spcBef>
              <a:spcAft>
                <a:spcPts val="0"/>
              </a:spcAft>
              <a:buNone/>
            </a:pPr>
            <a:fld id="{00000000-1234-1234-1234-123412341234}" type="slidenum">
              <a:rPr lang="en"/>
              <a:t>‹#›</a:t>
            </a:fld>
            <a:endParaRPr/>
          </a:p>
        </p:txBody>
      </p:sp>
      <p:sp>
        <p:nvSpPr>
          <p:cNvPr id="924" name="Google Shape;924;p102"/>
          <p:cNvSpPr/>
          <p:nvPr/>
        </p:nvSpPr>
        <p:spPr>
          <a:xfrm rot="-1800530">
            <a:off x="258898" y="1204874"/>
            <a:ext cx="1768928" cy="33560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25" name="Google Shape;925;p102"/>
          <p:cNvSpPr/>
          <p:nvPr/>
        </p:nvSpPr>
        <p:spPr>
          <a:xfrm rot="-1801062">
            <a:off x="2583683" y="644418"/>
            <a:ext cx="1000265" cy="335604"/>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26" name="Google Shape;926;p102"/>
          <p:cNvSpPr/>
          <p:nvPr/>
        </p:nvSpPr>
        <p:spPr>
          <a:xfrm rot="-1800530">
            <a:off x="3355698" y="3643274"/>
            <a:ext cx="1768928" cy="335604"/>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27" name="Google Shape;927;p102"/>
          <p:cNvSpPr/>
          <p:nvPr/>
        </p:nvSpPr>
        <p:spPr>
          <a:xfrm rot="-1801062">
            <a:off x="6698483" y="1698518"/>
            <a:ext cx="1000265" cy="335604"/>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28" name="Google Shape;928;p102"/>
          <p:cNvSpPr/>
          <p:nvPr/>
        </p:nvSpPr>
        <p:spPr>
          <a:xfrm rot="-1800530">
            <a:off x="7977498" y="2991649"/>
            <a:ext cx="1768928" cy="335604"/>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29" name="Google Shape;929;p102"/>
          <p:cNvSpPr/>
          <p:nvPr/>
        </p:nvSpPr>
        <p:spPr>
          <a:xfrm rot="-1801062">
            <a:off x="-375417" y="3835418"/>
            <a:ext cx="1000265" cy="335604"/>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30" name="Google Shape;930;p102"/>
          <p:cNvSpPr/>
          <p:nvPr/>
        </p:nvSpPr>
        <p:spPr>
          <a:xfrm rot="-1801062">
            <a:off x="6609583" y="-3282"/>
            <a:ext cx="1000265" cy="335604"/>
          </a:xfrm>
          <a:prstGeom prst="roundRect">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31" name="Google Shape;931;p102"/>
          <p:cNvSpPr/>
          <p:nvPr/>
        </p:nvSpPr>
        <p:spPr>
          <a:xfrm rot="-1800278">
            <a:off x="5125349" y="1069622"/>
            <a:ext cx="722299" cy="335604"/>
          </a:xfrm>
          <a:prstGeom prst="roundRect">
            <a:avLst>
              <a:gd fmla="val 50000"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32" name="Google Shape;932;p102"/>
          <p:cNvSpPr/>
          <p:nvPr/>
        </p:nvSpPr>
        <p:spPr>
          <a:xfrm rot="-1800388">
            <a:off x="4944507" y="4154170"/>
            <a:ext cx="1083988" cy="335604"/>
          </a:xfrm>
          <a:prstGeom prst="roundRect">
            <a:avLst>
              <a:gd fmla="val 50000"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
        <p:nvSpPr>
          <p:cNvPr id="933" name="Google Shape;933;p102"/>
          <p:cNvSpPr/>
          <p:nvPr/>
        </p:nvSpPr>
        <p:spPr>
          <a:xfrm rot="-1800278">
            <a:off x="1569349" y="3905297"/>
            <a:ext cx="722299" cy="335604"/>
          </a:xfrm>
          <a:prstGeom prst="roundRect">
            <a:avLst>
              <a:gd fmla="val 50000" name="adj"/>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8000">
              <a:solidFill>
                <a:srgbClr val="B1971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theme" Target="../theme/theme1.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59.xml"/><Relationship Id="rId22" Type="http://schemas.openxmlformats.org/officeDocument/2006/relationships/slideLayout" Target="../slideLayouts/slideLayout61.xml"/><Relationship Id="rId21" Type="http://schemas.openxmlformats.org/officeDocument/2006/relationships/slideLayout" Target="../slideLayouts/slideLayout60.xml"/><Relationship Id="rId24" Type="http://schemas.openxmlformats.org/officeDocument/2006/relationships/slideLayout" Target="../slideLayouts/slideLayout63.xml"/><Relationship Id="rId23" Type="http://schemas.openxmlformats.org/officeDocument/2006/relationships/slideLayout" Target="../slideLayouts/slideLayout62.xml"/><Relationship Id="rId1" Type="http://schemas.openxmlformats.org/officeDocument/2006/relationships/slideLayout" Target="../slideLayouts/slideLayout40.xml"/><Relationship Id="rId2" Type="http://schemas.openxmlformats.org/officeDocument/2006/relationships/slideLayout" Target="../slideLayouts/slideLayout41.xml"/><Relationship Id="rId3" Type="http://schemas.openxmlformats.org/officeDocument/2006/relationships/slideLayout" Target="../slideLayouts/slideLayout42.xml"/><Relationship Id="rId4" Type="http://schemas.openxmlformats.org/officeDocument/2006/relationships/slideLayout" Target="../slideLayouts/slideLayout43.xml"/><Relationship Id="rId9" Type="http://schemas.openxmlformats.org/officeDocument/2006/relationships/slideLayout" Target="../slideLayouts/slideLayout48.xml"/><Relationship Id="rId26" Type="http://schemas.openxmlformats.org/officeDocument/2006/relationships/slideLayout" Target="../slideLayouts/slideLayout65.xml"/><Relationship Id="rId25" Type="http://schemas.openxmlformats.org/officeDocument/2006/relationships/slideLayout" Target="../slideLayouts/slideLayout64.xml"/><Relationship Id="rId28" Type="http://schemas.openxmlformats.org/officeDocument/2006/relationships/slideLayout" Target="../slideLayouts/slideLayout67.xml"/><Relationship Id="rId27" Type="http://schemas.openxmlformats.org/officeDocument/2006/relationships/slideLayout" Target="../slideLayouts/slideLayout66.xml"/><Relationship Id="rId5" Type="http://schemas.openxmlformats.org/officeDocument/2006/relationships/slideLayout" Target="../slideLayouts/slideLayout44.xml"/><Relationship Id="rId6" Type="http://schemas.openxmlformats.org/officeDocument/2006/relationships/slideLayout" Target="../slideLayouts/slideLayout45.xml"/><Relationship Id="rId29" Type="http://schemas.openxmlformats.org/officeDocument/2006/relationships/slideLayout" Target="../slideLayouts/slideLayout68.xml"/><Relationship Id="rId7" Type="http://schemas.openxmlformats.org/officeDocument/2006/relationships/slideLayout" Target="../slideLayouts/slideLayout46.xml"/><Relationship Id="rId8" Type="http://schemas.openxmlformats.org/officeDocument/2006/relationships/slideLayout" Target="../slideLayouts/slideLayout47.xml"/><Relationship Id="rId31" Type="http://schemas.openxmlformats.org/officeDocument/2006/relationships/slideLayout" Target="../slideLayouts/slideLayout70.xml"/><Relationship Id="rId30" Type="http://schemas.openxmlformats.org/officeDocument/2006/relationships/slideLayout" Target="../slideLayouts/slideLayout69.xml"/><Relationship Id="rId11" Type="http://schemas.openxmlformats.org/officeDocument/2006/relationships/slideLayout" Target="../slideLayouts/slideLayout50.xml"/><Relationship Id="rId33" Type="http://schemas.openxmlformats.org/officeDocument/2006/relationships/slideLayout" Target="../slideLayouts/slideLayout72.xml"/><Relationship Id="rId10" Type="http://schemas.openxmlformats.org/officeDocument/2006/relationships/slideLayout" Target="../slideLayouts/slideLayout49.xml"/><Relationship Id="rId32" Type="http://schemas.openxmlformats.org/officeDocument/2006/relationships/slideLayout" Target="../slideLayouts/slideLayout71.xml"/><Relationship Id="rId13" Type="http://schemas.openxmlformats.org/officeDocument/2006/relationships/slideLayout" Target="../slideLayouts/slideLayout52.xml"/><Relationship Id="rId35" Type="http://schemas.openxmlformats.org/officeDocument/2006/relationships/slideLayout" Target="../slideLayouts/slideLayout74.xml"/><Relationship Id="rId12" Type="http://schemas.openxmlformats.org/officeDocument/2006/relationships/slideLayout" Target="../slideLayouts/slideLayout51.xml"/><Relationship Id="rId34" Type="http://schemas.openxmlformats.org/officeDocument/2006/relationships/slideLayout" Target="../slideLayouts/slideLayout73.xml"/><Relationship Id="rId15" Type="http://schemas.openxmlformats.org/officeDocument/2006/relationships/slideLayout" Target="../slideLayouts/slideLayout54.xml"/><Relationship Id="rId37" Type="http://schemas.openxmlformats.org/officeDocument/2006/relationships/slideLayout" Target="../slideLayouts/slideLayout76.xml"/><Relationship Id="rId14" Type="http://schemas.openxmlformats.org/officeDocument/2006/relationships/slideLayout" Target="../slideLayouts/slideLayout53.xml"/><Relationship Id="rId36" Type="http://schemas.openxmlformats.org/officeDocument/2006/relationships/slideLayout" Target="../slideLayouts/slideLayout75.xml"/><Relationship Id="rId17" Type="http://schemas.openxmlformats.org/officeDocument/2006/relationships/slideLayout" Target="../slideLayouts/slideLayout56.xml"/><Relationship Id="rId39" Type="http://schemas.openxmlformats.org/officeDocument/2006/relationships/theme" Target="../theme/theme2.xml"/><Relationship Id="rId16" Type="http://schemas.openxmlformats.org/officeDocument/2006/relationships/slideLayout" Target="../slideLayouts/slideLayout55.xml"/><Relationship Id="rId38" Type="http://schemas.openxmlformats.org/officeDocument/2006/relationships/slideLayout" Target="../slideLayouts/slideLayout77.xml"/><Relationship Id="rId19" Type="http://schemas.openxmlformats.org/officeDocument/2006/relationships/slideLayout" Target="../slideLayouts/slideLayout58.xml"/><Relationship Id="rId18" Type="http://schemas.openxmlformats.org/officeDocument/2006/relationships/slideLayout" Target="../slideLayouts/slideLayout57.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17.xml"/><Relationship Id="rId20" Type="http://schemas.openxmlformats.org/officeDocument/2006/relationships/slideLayout" Target="../slideLayouts/slideLayout97.xml"/><Relationship Id="rId41" Type="http://schemas.openxmlformats.org/officeDocument/2006/relationships/theme" Target="../theme/theme4.xml"/><Relationship Id="rId22" Type="http://schemas.openxmlformats.org/officeDocument/2006/relationships/slideLayout" Target="../slideLayouts/slideLayout99.xml"/><Relationship Id="rId21" Type="http://schemas.openxmlformats.org/officeDocument/2006/relationships/slideLayout" Target="../slideLayouts/slideLayout98.xml"/><Relationship Id="rId24" Type="http://schemas.openxmlformats.org/officeDocument/2006/relationships/slideLayout" Target="../slideLayouts/slideLayout101.xml"/><Relationship Id="rId23" Type="http://schemas.openxmlformats.org/officeDocument/2006/relationships/slideLayout" Target="../slideLayouts/slideLayout100.xml"/><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9" Type="http://schemas.openxmlformats.org/officeDocument/2006/relationships/slideLayout" Target="../slideLayouts/slideLayout86.xml"/><Relationship Id="rId26" Type="http://schemas.openxmlformats.org/officeDocument/2006/relationships/slideLayout" Target="../slideLayouts/slideLayout103.xml"/><Relationship Id="rId25" Type="http://schemas.openxmlformats.org/officeDocument/2006/relationships/slideLayout" Target="../slideLayouts/slideLayout102.xml"/><Relationship Id="rId28" Type="http://schemas.openxmlformats.org/officeDocument/2006/relationships/slideLayout" Target="../slideLayouts/slideLayout105.xml"/><Relationship Id="rId27" Type="http://schemas.openxmlformats.org/officeDocument/2006/relationships/slideLayout" Target="../slideLayouts/slideLayout104.xml"/><Relationship Id="rId5" Type="http://schemas.openxmlformats.org/officeDocument/2006/relationships/slideLayout" Target="../slideLayouts/slideLayout82.xml"/><Relationship Id="rId6" Type="http://schemas.openxmlformats.org/officeDocument/2006/relationships/slideLayout" Target="../slideLayouts/slideLayout83.xml"/><Relationship Id="rId29" Type="http://schemas.openxmlformats.org/officeDocument/2006/relationships/slideLayout" Target="../slideLayouts/slideLayout106.xml"/><Relationship Id="rId7" Type="http://schemas.openxmlformats.org/officeDocument/2006/relationships/slideLayout" Target="../slideLayouts/slideLayout84.xml"/><Relationship Id="rId8" Type="http://schemas.openxmlformats.org/officeDocument/2006/relationships/slideLayout" Target="../slideLayouts/slideLayout85.xml"/><Relationship Id="rId31" Type="http://schemas.openxmlformats.org/officeDocument/2006/relationships/slideLayout" Target="../slideLayouts/slideLayout108.xml"/><Relationship Id="rId30" Type="http://schemas.openxmlformats.org/officeDocument/2006/relationships/slideLayout" Target="../slideLayouts/slideLayout107.xml"/><Relationship Id="rId11" Type="http://schemas.openxmlformats.org/officeDocument/2006/relationships/slideLayout" Target="../slideLayouts/slideLayout88.xml"/><Relationship Id="rId33" Type="http://schemas.openxmlformats.org/officeDocument/2006/relationships/slideLayout" Target="../slideLayouts/slideLayout110.xml"/><Relationship Id="rId10" Type="http://schemas.openxmlformats.org/officeDocument/2006/relationships/slideLayout" Target="../slideLayouts/slideLayout87.xml"/><Relationship Id="rId32" Type="http://schemas.openxmlformats.org/officeDocument/2006/relationships/slideLayout" Target="../slideLayouts/slideLayout109.xml"/><Relationship Id="rId13" Type="http://schemas.openxmlformats.org/officeDocument/2006/relationships/slideLayout" Target="../slideLayouts/slideLayout90.xml"/><Relationship Id="rId35" Type="http://schemas.openxmlformats.org/officeDocument/2006/relationships/slideLayout" Target="../slideLayouts/slideLayout112.xml"/><Relationship Id="rId12" Type="http://schemas.openxmlformats.org/officeDocument/2006/relationships/slideLayout" Target="../slideLayouts/slideLayout89.xml"/><Relationship Id="rId34" Type="http://schemas.openxmlformats.org/officeDocument/2006/relationships/slideLayout" Target="../slideLayouts/slideLayout111.xml"/><Relationship Id="rId15" Type="http://schemas.openxmlformats.org/officeDocument/2006/relationships/slideLayout" Target="../slideLayouts/slideLayout92.xml"/><Relationship Id="rId37" Type="http://schemas.openxmlformats.org/officeDocument/2006/relationships/slideLayout" Target="../slideLayouts/slideLayout114.xml"/><Relationship Id="rId14" Type="http://schemas.openxmlformats.org/officeDocument/2006/relationships/slideLayout" Target="../slideLayouts/slideLayout91.xml"/><Relationship Id="rId36" Type="http://schemas.openxmlformats.org/officeDocument/2006/relationships/slideLayout" Target="../slideLayouts/slideLayout113.xml"/><Relationship Id="rId17" Type="http://schemas.openxmlformats.org/officeDocument/2006/relationships/slideLayout" Target="../slideLayouts/slideLayout94.xml"/><Relationship Id="rId39" Type="http://schemas.openxmlformats.org/officeDocument/2006/relationships/slideLayout" Target="../slideLayouts/slideLayout116.xml"/><Relationship Id="rId16" Type="http://schemas.openxmlformats.org/officeDocument/2006/relationships/slideLayout" Target="../slideLayouts/slideLayout93.xml"/><Relationship Id="rId38" Type="http://schemas.openxmlformats.org/officeDocument/2006/relationships/slideLayout" Target="../slideLayouts/slideLayout115.xml"/><Relationship Id="rId19" Type="http://schemas.openxmlformats.org/officeDocument/2006/relationships/slideLayout" Target="../slideLayouts/slideLayout96.xml"/><Relationship Id="rId18" Type="http://schemas.openxmlformats.org/officeDocument/2006/relationships/slideLayout" Target="../slideLayouts/slideLayout95.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137.xml"/><Relationship Id="rId22" Type="http://schemas.openxmlformats.org/officeDocument/2006/relationships/slideLayout" Target="../slideLayouts/slideLayout139.xml"/><Relationship Id="rId21" Type="http://schemas.openxmlformats.org/officeDocument/2006/relationships/slideLayout" Target="../slideLayouts/slideLayout138.xml"/><Relationship Id="rId24" Type="http://schemas.openxmlformats.org/officeDocument/2006/relationships/slideLayout" Target="../slideLayouts/slideLayout141.xml"/><Relationship Id="rId23" Type="http://schemas.openxmlformats.org/officeDocument/2006/relationships/slideLayout" Target="../slideLayouts/slideLayout140.xml"/><Relationship Id="rId1" Type="http://schemas.openxmlformats.org/officeDocument/2006/relationships/slideLayout" Target="../slideLayouts/slideLayout118.xml"/><Relationship Id="rId2" Type="http://schemas.openxmlformats.org/officeDocument/2006/relationships/slideLayout" Target="../slideLayouts/slideLayout119.xml"/><Relationship Id="rId3" Type="http://schemas.openxmlformats.org/officeDocument/2006/relationships/slideLayout" Target="../slideLayouts/slideLayout120.xml"/><Relationship Id="rId4" Type="http://schemas.openxmlformats.org/officeDocument/2006/relationships/slideLayout" Target="../slideLayouts/slideLayout121.xml"/><Relationship Id="rId9" Type="http://schemas.openxmlformats.org/officeDocument/2006/relationships/slideLayout" Target="../slideLayouts/slideLayout126.xml"/><Relationship Id="rId26" Type="http://schemas.openxmlformats.org/officeDocument/2006/relationships/slideLayout" Target="../slideLayouts/slideLayout143.xml"/><Relationship Id="rId25" Type="http://schemas.openxmlformats.org/officeDocument/2006/relationships/slideLayout" Target="../slideLayouts/slideLayout142.xml"/><Relationship Id="rId28" Type="http://schemas.openxmlformats.org/officeDocument/2006/relationships/slideLayout" Target="../slideLayouts/slideLayout145.xml"/><Relationship Id="rId27" Type="http://schemas.openxmlformats.org/officeDocument/2006/relationships/slideLayout" Target="../slideLayouts/slideLayout144.xml"/><Relationship Id="rId5" Type="http://schemas.openxmlformats.org/officeDocument/2006/relationships/slideLayout" Target="../slideLayouts/slideLayout122.xml"/><Relationship Id="rId6" Type="http://schemas.openxmlformats.org/officeDocument/2006/relationships/slideLayout" Target="../slideLayouts/slideLayout123.xml"/><Relationship Id="rId29" Type="http://schemas.openxmlformats.org/officeDocument/2006/relationships/slideLayout" Target="../slideLayouts/slideLayout146.xml"/><Relationship Id="rId7" Type="http://schemas.openxmlformats.org/officeDocument/2006/relationships/slideLayout" Target="../slideLayouts/slideLayout124.xml"/><Relationship Id="rId8" Type="http://schemas.openxmlformats.org/officeDocument/2006/relationships/slideLayout" Target="../slideLayouts/slideLayout125.xml"/><Relationship Id="rId31" Type="http://schemas.openxmlformats.org/officeDocument/2006/relationships/slideLayout" Target="../slideLayouts/slideLayout148.xml"/><Relationship Id="rId30" Type="http://schemas.openxmlformats.org/officeDocument/2006/relationships/slideLayout" Target="../slideLayouts/slideLayout147.xml"/><Relationship Id="rId11" Type="http://schemas.openxmlformats.org/officeDocument/2006/relationships/slideLayout" Target="../slideLayouts/slideLayout128.xml"/><Relationship Id="rId33" Type="http://schemas.openxmlformats.org/officeDocument/2006/relationships/slideLayout" Target="../slideLayouts/slideLayout150.xml"/><Relationship Id="rId10" Type="http://schemas.openxmlformats.org/officeDocument/2006/relationships/slideLayout" Target="../slideLayouts/slideLayout127.xml"/><Relationship Id="rId32" Type="http://schemas.openxmlformats.org/officeDocument/2006/relationships/slideLayout" Target="../slideLayouts/slideLayout149.xml"/><Relationship Id="rId13" Type="http://schemas.openxmlformats.org/officeDocument/2006/relationships/slideLayout" Target="../slideLayouts/slideLayout130.xml"/><Relationship Id="rId35" Type="http://schemas.openxmlformats.org/officeDocument/2006/relationships/slideLayout" Target="../slideLayouts/slideLayout152.xml"/><Relationship Id="rId12" Type="http://schemas.openxmlformats.org/officeDocument/2006/relationships/slideLayout" Target="../slideLayouts/slideLayout129.xml"/><Relationship Id="rId34" Type="http://schemas.openxmlformats.org/officeDocument/2006/relationships/slideLayout" Target="../slideLayouts/slideLayout151.xml"/><Relationship Id="rId15" Type="http://schemas.openxmlformats.org/officeDocument/2006/relationships/slideLayout" Target="../slideLayouts/slideLayout132.xml"/><Relationship Id="rId37" Type="http://schemas.openxmlformats.org/officeDocument/2006/relationships/slideLayout" Target="../slideLayouts/slideLayout154.xml"/><Relationship Id="rId14" Type="http://schemas.openxmlformats.org/officeDocument/2006/relationships/slideLayout" Target="../slideLayouts/slideLayout131.xml"/><Relationship Id="rId36" Type="http://schemas.openxmlformats.org/officeDocument/2006/relationships/slideLayout" Target="../slideLayouts/slideLayout153.xml"/><Relationship Id="rId17" Type="http://schemas.openxmlformats.org/officeDocument/2006/relationships/slideLayout" Target="../slideLayouts/slideLayout134.xml"/><Relationship Id="rId39" Type="http://schemas.openxmlformats.org/officeDocument/2006/relationships/theme" Target="../theme/theme3.xml"/><Relationship Id="rId16" Type="http://schemas.openxmlformats.org/officeDocument/2006/relationships/slideLayout" Target="../slideLayouts/slideLayout133.xml"/><Relationship Id="rId38" Type="http://schemas.openxmlformats.org/officeDocument/2006/relationships/slideLayout" Target="../slideLayouts/slideLayout155.xml"/><Relationship Id="rId19" Type="http://schemas.openxmlformats.org/officeDocument/2006/relationships/slideLayout" Target="../slideLayouts/slideLayout136.xml"/><Relationship Id="rId18" Type="http://schemas.openxmlformats.org/officeDocument/2006/relationships/slideLayout" Target="../slideLayouts/slideLayout13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nSpc>
                <a:spcPct val="80000"/>
              </a:lnSpc>
              <a:spcBef>
                <a:spcPts val="0"/>
              </a:spcBef>
              <a:spcAft>
                <a:spcPts val="0"/>
              </a:spcAft>
              <a:buClr>
                <a:schemeClr val="dk1"/>
              </a:buClr>
              <a:buSzPts val="3400"/>
              <a:buFont typeface="Lexend"/>
              <a:buNone/>
              <a:defRPr sz="3400">
                <a:solidFill>
                  <a:schemeClr val="dk1"/>
                </a:solidFill>
                <a:latin typeface="Lexend"/>
                <a:ea typeface="Lexend"/>
                <a:cs typeface="Lexend"/>
                <a:sym typeface="Lexend"/>
              </a:defRPr>
            </a:lvl1pPr>
            <a:lvl2pPr lvl="1">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2pPr>
            <a:lvl3pPr lvl="2">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3pPr>
            <a:lvl4pPr lvl="3">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4pPr>
            <a:lvl5pPr lvl="4">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5pPr>
            <a:lvl6pPr lvl="5">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6pPr>
            <a:lvl7pPr lvl="6">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7pPr>
            <a:lvl8pPr lvl="7">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8pPr>
            <a:lvl9pPr lvl="8">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9pPr>
          </a:lstStyle>
          <a:p/>
        </p:txBody>
      </p:sp>
      <p:sp>
        <p:nvSpPr>
          <p:cNvPr id="7" name="Google Shape;7;p1"/>
          <p:cNvSpPr txBox="1"/>
          <p:nvPr>
            <p:ph idx="12" type="sldNum"/>
          </p:nvPr>
        </p:nvSpPr>
        <p:spPr>
          <a:xfrm>
            <a:off x="8500700" y="114300"/>
            <a:ext cx="528900" cy="543300"/>
          </a:xfrm>
          <a:prstGeom prst="rect">
            <a:avLst/>
          </a:prstGeom>
          <a:noFill/>
          <a:ln>
            <a:noFill/>
          </a:ln>
        </p:spPr>
        <p:txBody>
          <a:bodyPr anchorCtr="0" anchor="ctr" bIns="91425" lIns="91425" spcFirstLastPara="1" rIns="91425" wrap="square" tIns="91425">
            <a:noAutofit/>
          </a:bodyPr>
          <a:lstStyle>
            <a:lvl1pPr lvl="0" algn="ctr">
              <a:buNone/>
              <a:defRPr>
                <a:solidFill>
                  <a:schemeClr val="dk2"/>
                </a:solidFill>
                <a:latin typeface="Lexend SemiBold"/>
                <a:ea typeface="Lexend SemiBold"/>
                <a:cs typeface="Lexend SemiBold"/>
                <a:sym typeface="Lexend SemiBold"/>
              </a:defRPr>
            </a:lvl1pPr>
            <a:lvl2pPr lvl="1" algn="ctr">
              <a:buNone/>
              <a:defRPr>
                <a:solidFill>
                  <a:schemeClr val="dk2"/>
                </a:solidFill>
                <a:latin typeface="Lexend SemiBold"/>
                <a:ea typeface="Lexend SemiBold"/>
                <a:cs typeface="Lexend SemiBold"/>
                <a:sym typeface="Lexend SemiBold"/>
              </a:defRPr>
            </a:lvl2pPr>
            <a:lvl3pPr lvl="2" algn="ctr">
              <a:buNone/>
              <a:defRPr>
                <a:solidFill>
                  <a:schemeClr val="dk2"/>
                </a:solidFill>
                <a:latin typeface="Lexend SemiBold"/>
                <a:ea typeface="Lexend SemiBold"/>
                <a:cs typeface="Lexend SemiBold"/>
                <a:sym typeface="Lexend SemiBold"/>
              </a:defRPr>
            </a:lvl3pPr>
            <a:lvl4pPr lvl="3" algn="ctr">
              <a:buNone/>
              <a:defRPr>
                <a:solidFill>
                  <a:schemeClr val="dk2"/>
                </a:solidFill>
                <a:latin typeface="Lexend SemiBold"/>
                <a:ea typeface="Lexend SemiBold"/>
                <a:cs typeface="Lexend SemiBold"/>
                <a:sym typeface="Lexend SemiBold"/>
              </a:defRPr>
            </a:lvl4pPr>
            <a:lvl5pPr lvl="4" algn="ctr">
              <a:buNone/>
              <a:defRPr>
                <a:solidFill>
                  <a:schemeClr val="dk2"/>
                </a:solidFill>
                <a:latin typeface="Lexend SemiBold"/>
                <a:ea typeface="Lexend SemiBold"/>
                <a:cs typeface="Lexend SemiBold"/>
                <a:sym typeface="Lexend SemiBold"/>
              </a:defRPr>
            </a:lvl5pPr>
            <a:lvl6pPr lvl="5" algn="ctr">
              <a:buNone/>
              <a:defRPr>
                <a:solidFill>
                  <a:schemeClr val="dk2"/>
                </a:solidFill>
                <a:latin typeface="Lexend SemiBold"/>
                <a:ea typeface="Lexend SemiBold"/>
                <a:cs typeface="Lexend SemiBold"/>
                <a:sym typeface="Lexend SemiBold"/>
              </a:defRPr>
            </a:lvl6pPr>
            <a:lvl7pPr lvl="6" algn="ctr">
              <a:buNone/>
              <a:defRPr>
                <a:solidFill>
                  <a:schemeClr val="dk2"/>
                </a:solidFill>
                <a:latin typeface="Lexend SemiBold"/>
                <a:ea typeface="Lexend SemiBold"/>
                <a:cs typeface="Lexend SemiBold"/>
                <a:sym typeface="Lexend SemiBold"/>
              </a:defRPr>
            </a:lvl7pPr>
            <a:lvl8pPr lvl="7" algn="ctr">
              <a:buNone/>
              <a:defRPr>
                <a:solidFill>
                  <a:schemeClr val="dk2"/>
                </a:solidFill>
                <a:latin typeface="Lexend SemiBold"/>
                <a:ea typeface="Lexend SemiBold"/>
                <a:cs typeface="Lexend SemiBold"/>
                <a:sym typeface="Lexend SemiBold"/>
              </a:defRPr>
            </a:lvl8pPr>
            <a:lvl9pPr lvl="8" algn="ctr">
              <a:buNone/>
              <a:defRPr>
                <a:solidFill>
                  <a:schemeClr val="dk2"/>
                </a:solidFill>
                <a:latin typeface="Lexend SemiBold"/>
                <a:ea typeface="Lexend SemiBold"/>
                <a:cs typeface="Lexend SemiBold"/>
                <a:sym typeface="Lexend SemiBold"/>
              </a:defRPr>
            </a:lvl9pPr>
          </a:lstStyle>
          <a:p>
            <a:pPr indent="0" lvl="0" marL="0" rtl="0" algn="ctr">
              <a:spcBef>
                <a:spcPts val="0"/>
              </a:spcBef>
              <a:spcAft>
                <a:spcPts val="0"/>
              </a:spcAft>
              <a:buNone/>
            </a:pPr>
            <a:fld id="{00000000-1234-1234-1234-123412341234}" type="slidenum">
              <a:rPr lang="en"/>
              <a:t>‹#›</a:t>
            </a:fld>
            <a:endParaRPr/>
          </a:p>
        </p:txBody>
      </p:sp>
      <p:sp>
        <p:nvSpPr>
          <p:cNvPr id="8" name="Google Shape;8;p1"/>
          <p:cNvSpPr txBox="1"/>
          <p:nvPr>
            <p:ph idx="1" type="body"/>
          </p:nvPr>
        </p:nvSpPr>
        <p:spPr>
          <a:xfrm>
            <a:off x="2614575" y="2355900"/>
            <a:ext cx="5340900" cy="20133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1pPr>
            <a:lvl2pPr indent="-304800" lvl="1" marL="914400">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2pPr>
            <a:lvl3pPr indent="-304800" lvl="2" marL="1371600">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3pPr>
            <a:lvl4pPr indent="-304800" lvl="3" marL="1828800">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4pPr>
            <a:lvl5pPr indent="-304800" lvl="4" marL="2286000">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5pPr>
            <a:lvl6pPr indent="-304800" lvl="5" marL="2743200">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6pPr>
            <a:lvl7pPr indent="-304800" lvl="6" marL="3200400">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7pPr>
            <a:lvl8pPr indent="-304800" lvl="7" marL="3657600">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8pPr>
            <a:lvl9pPr indent="-304800" lvl="8" marL="4114800">
              <a:spcBef>
                <a:spcPts val="0"/>
              </a:spcBef>
              <a:spcAft>
                <a:spcPts val="0"/>
              </a:spcAft>
              <a:buClr>
                <a:schemeClr val="dk1"/>
              </a:buClr>
              <a:buSzPts val="1200"/>
              <a:buFont typeface="Lexend"/>
              <a:buChar char="■"/>
              <a:defRPr sz="1200">
                <a:solidFill>
                  <a:schemeClr val="dk1"/>
                </a:solidFill>
                <a:latin typeface="Lexend"/>
                <a:ea typeface="Lexend"/>
                <a:cs typeface="Lexend"/>
                <a:sym typeface="Lexe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72">
          <p15:clr>
            <a:srgbClr val="E46962"/>
          </p15:clr>
        </p15:guide>
        <p15:guide id="2" pos="738">
          <p15:clr>
            <a:srgbClr val="E46962"/>
          </p15:clr>
        </p15:guide>
        <p15:guide id="3" pos="405">
          <p15:clr>
            <a:srgbClr val="E46962"/>
          </p15:clr>
        </p15:guide>
        <p15:guide id="4" pos="1396">
          <p15:clr>
            <a:srgbClr val="E46962"/>
          </p15:clr>
        </p15:guide>
        <p15:guide id="5" pos="1067">
          <p15:clr>
            <a:srgbClr val="E46962"/>
          </p15:clr>
        </p15:guide>
        <p15:guide id="6" pos="1725">
          <p15:clr>
            <a:srgbClr val="E46962"/>
          </p15:clr>
        </p15:guide>
        <p15:guide id="7" pos="2054">
          <p15:clr>
            <a:srgbClr val="E46962"/>
          </p15:clr>
        </p15:guide>
        <p15:guide id="8" pos="2387">
          <p15:clr>
            <a:srgbClr val="E46962"/>
          </p15:clr>
        </p15:guide>
        <p15:guide id="9" pos="2720">
          <p15:clr>
            <a:srgbClr val="E46962"/>
          </p15:clr>
        </p15:guide>
        <p15:guide id="10" pos="3049">
          <p15:clr>
            <a:srgbClr val="E46962"/>
          </p15:clr>
        </p15:guide>
        <p15:guide id="11" pos="3378">
          <p15:clr>
            <a:srgbClr val="E46962"/>
          </p15:clr>
        </p15:guide>
        <p15:guide id="12" pos="3706">
          <p15:clr>
            <a:srgbClr val="E46962"/>
          </p15:clr>
        </p15:guide>
        <p15:guide id="13" pos="4035">
          <p15:clr>
            <a:srgbClr val="E46962"/>
          </p15:clr>
        </p15:guide>
        <p15:guide id="14" pos="4364">
          <p15:clr>
            <a:srgbClr val="E46962"/>
          </p15:clr>
        </p15:guide>
        <p15:guide id="15" pos="4693">
          <p15:clr>
            <a:srgbClr val="E46962"/>
          </p15:clr>
        </p15:guide>
        <p15:guide id="16" pos="5025">
          <p15:clr>
            <a:srgbClr val="E46962"/>
          </p15:clr>
        </p15:guide>
        <p15:guide id="17" pos="5355">
          <p15:clr>
            <a:srgbClr val="E46962"/>
          </p15:clr>
        </p15:guide>
        <p15:guide id="18" pos="5688">
          <p15:clr>
            <a:srgbClr val="E46962"/>
          </p15:clr>
        </p15:guide>
        <p15:guide id="19" orient="horz" pos="72">
          <p15:clr>
            <a:srgbClr val="E46962"/>
          </p15:clr>
        </p15:guide>
        <p15:guide id="20" orient="horz" pos="417">
          <p15:clr>
            <a:srgbClr val="E46962"/>
          </p15:clr>
        </p15:guide>
        <p15:guide id="21" orient="horz" pos="415">
          <p15:clr>
            <a:srgbClr val="E46962"/>
          </p15:clr>
        </p15:guide>
        <p15:guide id="22" orient="horz" pos="761">
          <p15:clr>
            <a:srgbClr val="E46962"/>
          </p15:clr>
        </p15:guide>
        <p15:guide id="23" orient="horz" pos="1101">
          <p15:clr>
            <a:srgbClr val="E46962"/>
          </p15:clr>
        </p15:guide>
        <p15:guide id="24" orient="horz" pos="1449">
          <p15:clr>
            <a:srgbClr val="E46962"/>
          </p15:clr>
        </p15:guide>
        <p15:guide id="25" orient="horz" pos="1791">
          <p15:clr>
            <a:srgbClr val="E46962"/>
          </p15:clr>
        </p15:guide>
        <p15:guide id="26" orient="horz" pos="2134">
          <p15:clr>
            <a:srgbClr val="E46962"/>
          </p15:clr>
        </p15:guide>
        <p15:guide id="27" orient="horz" pos="2479">
          <p15:clr>
            <a:srgbClr val="E46962"/>
          </p15:clr>
        </p15:guide>
        <p15:guide id="28" orient="horz" pos="2825">
          <p15:clr>
            <a:srgbClr val="E46962"/>
          </p15:clr>
        </p15:guide>
        <p15:guide id="29" orient="horz" pos="3166">
          <p15:clr>
            <a:srgbClr val="E46962"/>
          </p15:clr>
        </p15:guide>
        <p15:guide id="30" pos="184">
          <p15:clr>
            <a:srgbClr val="E46962"/>
          </p15:clr>
        </p15:guide>
        <p15:guide id="31" orient="horz" pos="184">
          <p15:clr>
            <a:srgbClr val="E46962"/>
          </p15:clr>
        </p15:guide>
        <p15:guide id="32" pos="5576">
          <p15:clr>
            <a:srgbClr val="E46962"/>
          </p15:clr>
        </p15:guide>
        <p15:guide id="33" orient="horz" pos="1620">
          <p15:clr>
            <a:srgbClr val="E46962"/>
          </p15:clr>
        </p15:guide>
        <p15:guide id="34" orient="horz" pos="1716">
          <p15:clr>
            <a:srgbClr val="E46962"/>
          </p15:clr>
        </p15:guide>
        <p15:guide id="35" orient="horz" pos="3059">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62" name="Shape 462"/>
        <p:cNvGrpSpPr/>
        <p:nvPr/>
      </p:nvGrpSpPr>
      <p:grpSpPr>
        <a:xfrm>
          <a:off x="0" y="0"/>
          <a:ext cx="0" cy="0"/>
          <a:chOff x="0" y="0"/>
          <a:chExt cx="0" cy="0"/>
        </a:xfrm>
      </p:grpSpPr>
      <p:sp>
        <p:nvSpPr>
          <p:cNvPr id="463" name="Google Shape;463;p41"/>
          <p:cNvSpPr txBox="1"/>
          <p:nvPr>
            <p:ph type="title"/>
          </p:nvPr>
        </p:nvSpPr>
        <p:spPr>
          <a:xfrm>
            <a:off x="311700" y="445025"/>
            <a:ext cx="8475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1pPr>
            <a:lvl2pPr lvl="1">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2pPr>
            <a:lvl3pPr lvl="2">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3pPr>
            <a:lvl4pPr lvl="3">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4pPr>
            <a:lvl5pPr lvl="4">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5pPr>
            <a:lvl6pPr lvl="5">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6pPr>
            <a:lvl7pPr lvl="6">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7pPr>
            <a:lvl8pPr lvl="7">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8pPr>
            <a:lvl9pPr lvl="8">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9pPr>
          </a:lstStyle>
          <a:p/>
        </p:txBody>
      </p:sp>
      <p:sp>
        <p:nvSpPr>
          <p:cNvPr id="464" name="Google Shape;464;p41"/>
          <p:cNvSpPr txBox="1"/>
          <p:nvPr>
            <p:ph idx="1" type="body"/>
          </p:nvPr>
        </p:nvSpPr>
        <p:spPr>
          <a:xfrm>
            <a:off x="311700" y="1152475"/>
            <a:ext cx="8475600" cy="3416400"/>
          </a:xfrm>
          <a:prstGeom prst="rect">
            <a:avLst/>
          </a:prstGeom>
          <a:noFill/>
          <a:ln>
            <a:noFill/>
          </a:ln>
        </p:spPr>
        <p:txBody>
          <a:bodyPr anchorCtr="0" anchor="t" bIns="91425" lIns="91425" spcFirstLastPara="1" rIns="91425" wrap="square" tIns="91425">
            <a:spAutoFit/>
          </a:bodyPr>
          <a:lstStyle>
            <a:lvl1pPr indent="-336550" lvl="0" marL="457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1pPr>
            <a:lvl2pPr indent="-336550" lvl="1" marL="914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2pPr>
            <a:lvl3pPr indent="-336550" lvl="2" marL="1371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3pPr>
            <a:lvl4pPr indent="-336550" lvl="3" marL="1828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4pPr>
            <a:lvl5pPr indent="-336550" lvl="4" marL="22860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5pPr>
            <a:lvl6pPr indent="-336550" lvl="5" marL="2743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6pPr>
            <a:lvl7pPr indent="-336550" lvl="6" marL="3200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7pPr>
            <a:lvl8pPr indent="-336550" lvl="7" marL="3657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8pPr>
            <a:lvl9pPr indent="-336550" lvl="8" marL="4114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9pPr>
          </a:lstStyle>
          <a:p/>
        </p:txBody>
      </p:sp>
      <p:sp>
        <p:nvSpPr>
          <p:cNvPr id="465" name="Google Shape;465;p41"/>
          <p:cNvSpPr txBox="1"/>
          <p:nvPr>
            <p:ph idx="12" type="sldNum"/>
          </p:nvPr>
        </p:nvSpPr>
        <p:spPr>
          <a:xfrm>
            <a:off x="8260675" y="205550"/>
            <a:ext cx="548700" cy="292500"/>
          </a:xfrm>
          <a:prstGeom prst="rect">
            <a:avLst/>
          </a:prstGeom>
          <a:noFill/>
          <a:ln>
            <a:noFill/>
          </a:ln>
        </p:spPr>
        <p:txBody>
          <a:bodyPr anchorCtr="0" anchor="t" bIns="91425" lIns="91425" spcFirstLastPara="1" rIns="91425" wrap="square" tIns="91425">
            <a:normAutofit/>
          </a:bodyPr>
          <a:lstStyle>
            <a:lvl1pPr lvl="0" algn="r">
              <a:buNone/>
              <a:defRPr sz="700">
                <a:solidFill>
                  <a:schemeClr val="dk1"/>
                </a:solidFill>
                <a:latin typeface="Inter Tight SemiBold"/>
                <a:ea typeface="Inter Tight SemiBold"/>
                <a:cs typeface="Inter Tight SemiBold"/>
                <a:sym typeface="Inter Tight SemiBold"/>
              </a:defRPr>
            </a:lvl1pPr>
            <a:lvl2pPr lvl="1" algn="r">
              <a:buNone/>
              <a:defRPr sz="700">
                <a:solidFill>
                  <a:schemeClr val="dk1"/>
                </a:solidFill>
                <a:latin typeface="Inter Tight SemiBold"/>
                <a:ea typeface="Inter Tight SemiBold"/>
                <a:cs typeface="Inter Tight SemiBold"/>
                <a:sym typeface="Inter Tight SemiBold"/>
              </a:defRPr>
            </a:lvl2pPr>
            <a:lvl3pPr lvl="2" algn="r">
              <a:buNone/>
              <a:defRPr sz="700">
                <a:solidFill>
                  <a:schemeClr val="dk1"/>
                </a:solidFill>
                <a:latin typeface="Inter Tight SemiBold"/>
                <a:ea typeface="Inter Tight SemiBold"/>
                <a:cs typeface="Inter Tight SemiBold"/>
                <a:sym typeface="Inter Tight SemiBold"/>
              </a:defRPr>
            </a:lvl3pPr>
            <a:lvl4pPr lvl="3" algn="r">
              <a:buNone/>
              <a:defRPr sz="700">
                <a:solidFill>
                  <a:schemeClr val="dk1"/>
                </a:solidFill>
                <a:latin typeface="Inter Tight SemiBold"/>
                <a:ea typeface="Inter Tight SemiBold"/>
                <a:cs typeface="Inter Tight SemiBold"/>
                <a:sym typeface="Inter Tight SemiBold"/>
              </a:defRPr>
            </a:lvl4pPr>
            <a:lvl5pPr lvl="4" algn="r">
              <a:buNone/>
              <a:defRPr sz="700">
                <a:solidFill>
                  <a:schemeClr val="dk1"/>
                </a:solidFill>
                <a:latin typeface="Inter Tight SemiBold"/>
                <a:ea typeface="Inter Tight SemiBold"/>
                <a:cs typeface="Inter Tight SemiBold"/>
                <a:sym typeface="Inter Tight SemiBold"/>
              </a:defRPr>
            </a:lvl5pPr>
            <a:lvl6pPr lvl="5" algn="r">
              <a:buNone/>
              <a:defRPr sz="700">
                <a:solidFill>
                  <a:schemeClr val="dk1"/>
                </a:solidFill>
                <a:latin typeface="Inter Tight SemiBold"/>
                <a:ea typeface="Inter Tight SemiBold"/>
                <a:cs typeface="Inter Tight SemiBold"/>
                <a:sym typeface="Inter Tight SemiBold"/>
              </a:defRPr>
            </a:lvl6pPr>
            <a:lvl7pPr lvl="6" algn="r">
              <a:buNone/>
              <a:defRPr sz="700">
                <a:solidFill>
                  <a:schemeClr val="dk1"/>
                </a:solidFill>
                <a:latin typeface="Inter Tight SemiBold"/>
                <a:ea typeface="Inter Tight SemiBold"/>
                <a:cs typeface="Inter Tight SemiBold"/>
                <a:sym typeface="Inter Tight SemiBold"/>
              </a:defRPr>
            </a:lvl7pPr>
            <a:lvl8pPr lvl="7" algn="r">
              <a:buNone/>
              <a:defRPr sz="700">
                <a:solidFill>
                  <a:schemeClr val="dk1"/>
                </a:solidFill>
                <a:latin typeface="Inter Tight SemiBold"/>
                <a:ea typeface="Inter Tight SemiBold"/>
                <a:cs typeface="Inter Tight SemiBold"/>
                <a:sym typeface="Inter Tight SemiBold"/>
              </a:defRPr>
            </a:lvl8pPr>
            <a:lvl9pPr lvl="8" algn="r">
              <a:buNone/>
              <a:defRPr sz="700">
                <a:solidFill>
                  <a:schemeClr val="dk1"/>
                </a:solidFill>
                <a:latin typeface="Inter Tight SemiBold"/>
                <a:ea typeface="Inter Tight SemiBold"/>
                <a:cs typeface="Inter Tight SemiBold"/>
                <a:sym typeface="Inter Tight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 id="2147483705" r:id="rId19"/>
    <p:sldLayoutId id="2147483706" r:id="rId20"/>
    <p:sldLayoutId id="2147483707" r:id="rId21"/>
    <p:sldLayoutId id="2147483708" r:id="rId22"/>
    <p:sldLayoutId id="2147483709" r:id="rId23"/>
    <p:sldLayoutId id="2147483710" r:id="rId24"/>
    <p:sldLayoutId id="2147483711" r:id="rId25"/>
    <p:sldLayoutId id="2147483712" r:id="rId26"/>
    <p:sldLayoutId id="2147483713" r:id="rId27"/>
    <p:sldLayoutId id="2147483714" r:id="rId28"/>
    <p:sldLayoutId id="2147483715" r:id="rId29"/>
    <p:sldLayoutId id="2147483716" r:id="rId30"/>
    <p:sldLayoutId id="2147483717" r:id="rId31"/>
    <p:sldLayoutId id="2147483718" r:id="rId32"/>
    <p:sldLayoutId id="2147483719" r:id="rId33"/>
    <p:sldLayoutId id="2147483720" r:id="rId34"/>
    <p:sldLayoutId id="2147483721" r:id="rId35"/>
    <p:sldLayoutId id="2147483722" r:id="rId36"/>
    <p:sldLayoutId id="2147483723" r:id="rId37"/>
    <p:sldLayoutId id="2147483724"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772" name="Shape 772"/>
        <p:cNvGrpSpPr/>
        <p:nvPr/>
      </p:nvGrpSpPr>
      <p:grpSpPr>
        <a:xfrm>
          <a:off x="0" y="0"/>
          <a:ext cx="0" cy="0"/>
          <a:chOff x="0" y="0"/>
          <a:chExt cx="0" cy="0"/>
        </a:xfrm>
      </p:grpSpPr>
      <p:sp>
        <p:nvSpPr>
          <p:cNvPr id="773" name="Google Shape;773;p80"/>
          <p:cNvSpPr txBox="1"/>
          <p:nvPr>
            <p:ph type="title"/>
          </p:nvPr>
        </p:nvSpPr>
        <p:spPr>
          <a:xfrm>
            <a:off x="257100" y="149200"/>
            <a:ext cx="8629800" cy="895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5600"/>
              <a:buFont typeface="Archivo ExtraBold"/>
              <a:buNone/>
              <a:defRPr sz="5600">
                <a:solidFill>
                  <a:schemeClr val="dk1"/>
                </a:solidFill>
                <a:latin typeface="Archivo ExtraBold"/>
                <a:ea typeface="Archivo ExtraBold"/>
                <a:cs typeface="Archivo ExtraBold"/>
                <a:sym typeface="Archivo ExtraBold"/>
              </a:defRPr>
            </a:lvl1pPr>
            <a:lvl2pPr lvl="1">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2pPr>
            <a:lvl3pPr lvl="2">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3pPr>
            <a:lvl4pPr lvl="3">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4pPr>
            <a:lvl5pPr lvl="4">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5pPr>
            <a:lvl6pPr lvl="5">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6pPr>
            <a:lvl7pPr lvl="6">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7pPr>
            <a:lvl8pPr lvl="7">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8pPr>
            <a:lvl9pPr lvl="8">
              <a:spcBef>
                <a:spcPts val="0"/>
              </a:spcBef>
              <a:spcAft>
                <a:spcPts val="0"/>
              </a:spcAft>
              <a:buClr>
                <a:schemeClr val="dk1"/>
              </a:buClr>
              <a:buSzPts val="1400"/>
              <a:buFont typeface="Archivo"/>
              <a:buNone/>
              <a:defRPr>
                <a:solidFill>
                  <a:schemeClr val="dk1"/>
                </a:solidFill>
                <a:latin typeface="Archivo"/>
                <a:ea typeface="Archivo"/>
                <a:cs typeface="Archivo"/>
                <a:sym typeface="Archivo"/>
              </a:defRPr>
            </a:lvl9pPr>
          </a:lstStyle>
          <a:p/>
        </p:txBody>
      </p:sp>
      <p:sp>
        <p:nvSpPr>
          <p:cNvPr id="774" name="Google Shape;774;p80"/>
          <p:cNvSpPr txBox="1"/>
          <p:nvPr>
            <p:ph idx="1" type="body"/>
          </p:nvPr>
        </p:nvSpPr>
        <p:spPr>
          <a:xfrm>
            <a:off x="367225" y="3878850"/>
            <a:ext cx="8469300" cy="906600"/>
          </a:xfrm>
          <a:prstGeom prst="rect">
            <a:avLst/>
          </a:prstGeom>
          <a:noFill/>
          <a:ln>
            <a:noFill/>
          </a:ln>
        </p:spPr>
        <p:txBody>
          <a:bodyPr anchorCtr="0" anchor="t" bIns="91425" lIns="91425" spcFirstLastPara="1" rIns="91425" wrap="square" tIns="91425">
            <a:noAutofit/>
          </a:bodyPr>
          <a:lstStyle>
            <a:lvl1pPr indent="-330200" lvl="0" marL="457200">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1pPr>
            <a:lvl2pPr indent="-330200" lvl="1" marL="914400">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2pPr>
            <a:lvl3pPr indent="-330200" lvl="2" marL="1371600">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3pPr>
            <a:lvl4pPr indent="-330200" lvl="3" marL="1828800">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4pPr>
            <a:lvl5pPr indent="-330200" lvl="4" marL="2286000">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5pPr>
            <a:lvl6pPr indent="-330200" lvl="5" marL="2743200">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6pPr>
            <a:lvl7pPr indent="-330200" lvl="6" marL="3200400">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7pPr>
            <a:lvl8pPr indent="-330200" lvl="7" marL="3657600">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8pPr>
            <a:lvl9pPr indent="-330200" lvl="8" marL="4114800">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0" r:id="rId26"/>
    <p:sldLayoutId id="2147483751" r:id="rId27"/>
    <p:sldLayoutId id="2147483752" r:id="rId28"/>
    <p:sldLayoutId id="2147483753" r:id="rId29"/>
    <p:sldLayoutId id="2147483754" r:id="rId30"/>
    <p:sldLayoutId id="2147483755" r:id="rId31"/>
    <p:sldLayoutId id="2147483756" r:id="rId32"/>
    <p:sldLayoutId id="2147483757" r:id="rId33"/>
    <p:sldLayoutId id="2147483758" r:id="rId34"/>
    <p:sldLayoutId id="2147483759" r:id="rId35"/>
    <p:sldLayoutId id="2147483760" r:id="rId36"/>
    <p:sldLayoutId id="2147483761" r:id="rId37"/>
    <p:sldLayoutId id="2147483762" r:id="rId38"/>
    <p:sldLayoutId id="2147483763" r:id="rId39"/>
    <p:sldLayoutId id="2147483764"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46962"/>
          </p15:clr>
        </p15:guide>
        <p15:guide id="2" pos="2880">
          <p15:clr>
            <a:srgbClr val="E46962"/>
          </p15:clr>
        </p15:guide>
      </p15:sldGuideLst>
    </p:ext>
  </p:extLst>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305" name="Shape 1305"/>
        <p:cNvGrpSpPr/>
        <p:nvPr/>
      </p:nvGrpSpPr>
      <p:grpSpPr>
        <a:xfrm>
          <a:off x="0" y="0"/>
          <a:ext cx="0" cy="0"/>
          <a:chOff x="0" y="0"/>
          <a:chExt cx="0" cy="0"/>
        </a:xfrm>
      </p:grpSpPr>
      <p:sp>
        <p:nvSpPr>
          <p:cNvPr id="1306" name="Google Shape;1306;p121"/>
          <p:cNvSpPr txBox="1"/>
          <p:nvPr>
            <p:ph type="title"/>
          </p:nvPr>
        </p:nvSpPr>
        <p:spPr>
          <a:xfrm>
            <a:off x="311700" y="445025"/>
            <a:ext cx="8475600" cy="572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1pPr>
            <a:lvl2pPr lvl="1">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2pPr>
            <a:lvl3pPr lvl="2">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3pPr>
            <a:lvl4pPr lvl="3">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4pPr>
            <a:lvl5pPr lvl="4">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5pPr>
            <a:lvl6pPr lvl="5">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6pPr>
            <a:lvl7pPr lvl="6">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7pPr>
            <a:lvl8pPr lvl="7">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8pPr>
            <a:lvl9pPr lvl="8">
              <a:spcBef>
                <a:spcPts val="0"/>
              </a:spcBef>
              <a:spcAft>
                <a:spcPts val="0"/>
              </a:spcAft>
              <a:buClr>
                <a:schemeClr val="dk2"/>
              </a:buClr>
              <a:buSzPts val="2800"/>
              <a:buFont typeface="Inter Tight SemiBold"/>
              <a:buNone/>
              <a:defRPr sz="2800">
                <a:solidFill>
                  <a:schemeClr val="dk2"/>
                </a:solidFill>
                <a:latin typeface="Inter Tight SemiBold"/>
                <a:ea typeface="Inter Tight SemiBold"/>
                <a:cs typeface="Inter Tight SemiBold"/>
                <a:sym typeface="Inter Tight SemiBold"/>
              </a:defRPr>
            </a:lvl9pPr>
          </a:lstStyle>
          <a:p/>
        </p:txBody>
      </p:sp>
      <p:sp>
        <p:nvSpPr>
          <p:cNvPr id="1307" name="Google Shape;1307;p121"/>
          <p:cNvSpPr txBox="1"/>
          <p:nvPr>
            <p:ph idx="1" type="body"/>
          </p:nvPr>
        </p:nvSpPr>
        <p:spPr>
          <a:xfrm>
            <a:off x="311700" y="1152475"/>
            <a:ext cx="8475600" cy="3416400"/>
          </a:xfrm>
          <a:prstGeom prst="rect">
            <a:avLst/>
          </a:prstGeom>
          <a:noFill/>
          <a:ln>
            <a:noFill/>
          </a:ln>
        </p:spPr>
        <p:txBody>
          <a:bodyPr anchorCtr="0" anchor="t" bIns="91425" lIns="91425" spcFirstLastPara="1" rIns="91425" wrap="square" tIns="91425">
            <a:spAutoFit/>
          </a:bodyPr>
          <a:lstStyle>
            <a:lvl1pPr indent="-336550" lvl="0" marL="457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1pPr>
            <a:lvl2pPr indent="-336550" lvl="1" marL="914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2pPr>
            <a:lvl3pPr indent="-336550" lvl="2" marL="1371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3pPr>
            <a:lvl4pPr indent="-336550" lvl="3" marL="1828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4pPr>
            <a:lvl5pPr indent="-336550" lvl="4" marL="22860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5pPr>
            <a:lvl6pPr indent="-336550" lvl="5" marL="27432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6pPr>
            <a:lvl7pPr indent="-336550" lvl="6" marL="32004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7pPr>
            <a:lvl8pPr indent="-336550" lvl="7" marL="36576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8pPr>
            <a:lvl9pPr indent="-336550" lvl="8" marL="4114800">
              <a:spcBef>
                <a:spcPts val="0"/>
              </a:spcBef>
              <a:spcAft>
                <a:spcPts val="0"/>
              </a:spcAft>
              <a:buClr>
                <a:schemeClr val="dk1"/>
              </a:buClr>
              <a:buSzPts val="1700"/>
              <a:buFont typeface="Inter Tight"/>
              <a:buChar char="■"/>
              <a:defRPr sz="1700">
                <a:solidFill>
                  <a:schemeClr val="dk1"/>
                </a:solidFill>
                <a:latin typeface="Inter Tight"/>
                <a:ea typeface="Inter Tight"/>
                <a:cs typeface="Inter Tight"/>
                <a:sym typeface="Inter Tight"/>
              </a:defRPr>
            </a:lvl9pPr>
          </a:lstStyle>
          <a:p/>
        </p:txBody>
      </p:sp>
      <p:sp>
        <p:nvSpPr>
          <p:cNvPr id="1308" name="Google Shape;1308;p121"/>
          <p:cNvSpPr txBox="1"/>
          <p:nvPr>
            <p:ph idx="12" type="sldNum"/>
          </p:nvPr>
        </p:nvSpPr>
        <p:spPr>
          <a:xfrm>
            <a:off x="8260675" y="205550"/>
            <a:ext cx="548700" cy="292500"/>
          </a:xfrm>
          <a:prstGeom prst="rect">
            <a:avLst/>
          </a:prstGeom>
          <a:noFill/>
          <a:ln>
            <a:noFill/>
          </a:ln>
        </p:spPr>
        <p:txBody>
          <a:bodyPr anchorCtr="0" anchor="t" bIns="91425" lIns="91425" spcFirstLastPara="1" rIns="91425" wrap="square" tIns="91425">
            <a:normAutofit/>
          </a:bodyPr>
          <a:lstStyle>
            <a:lvl1pPr lvl="0" algn="r">
              <a:buNone/>
              <a:defRPr sz="700">
                <a:solidFill>
                  <a:schemeClr val="dk1"/>
                </a:solidFill>
                <a:latin typeface="Inter Tight SemiBold"/>
                <a:ea typeface="Inter Tight SemiBold"/>
                <a:cs typeface="Inter Tight SemiBold"/>
                <a:sym typeface="Inter Tight SemiBold"/>
              </a:defRPr>
            </a:lvl1pPr>
            <a:lvl2pPr lvl="1" algn="r">
              <a:buNone/>
              <a:defRPr sz="700">
                <a:solidFill>
                  <a:schemeClr val="dk1"/>
                </a:solidFill>
                <a:latin typeface="Inter Tight SemiBold"/>
                <a:ea typeface="Inter Tight SemiBold"/>
                <a:cs typeface="Inter Tight SemiBold"/>
                <a:sym typeface="Inter Tight SemiBold"/>
              </a:defRPr>
            </a:lvl2pPr>
            <a:lvl3pPr lvl="2" algn="r">
              <a:buNone/>
              <a:defRPr sz="700">
                <a:solidFill>
                  <a:schemeClr val="dk1"/>
                </a:solidFill>
                <a:latin typeface="Inter Tight SemiBold"/>
                <a:ea typeface="Inter Tight SemiBold"/>
                <a:cs typeface="Inter Tight SemiBold"/>
                <a:sym typeface="Inter Tight SemiBold"/>
              </a:defRPr>
            </a:lvl3pPr>
            <a:lvl4pPr lvl="3" algn="r">
              <a:buNone/>
              <a:defRPr sz="700">
                <a:solidFill>
                  <a:schemeClr val="dk1"/>
                </a:solidFill>
                <a:latin typeface="Inter Tight SemiBold"/>
                <a:ea typeface="Inter Tight SemiBold"/>
                <a:cs typeface="Inter Tight SemiBold"/>
                <a:sym typeface="Inter Tight SemiBold"/>
              </a:defRPr>
            </a:lvl4pPr>
            <a:lvl5pPr lvl="4" algn="r">
              <a:buNone/>
              <a:defRPr sz="700">
                <a:solidFill>
                  <a:schemeClr val="dk1"/>
                </a:solidFill>
                <a:latin typeface="Inter Tight SemiBold"/>
                <a:ea typeface="Inter Tight SemiBold"/>
                <a:cs typeface="Inter Tight SemiBold"/>
                <a:sym typeface="Inter Tight SemiBold"/>
              </a:defRPr>
            </a:lvl5pPr>
            <a:lvl6pPr lvl="5" algn="r">
              <a:buNone/>
              <a:defRPr sz="700">
                <a:solidFill>
                  <a:schemeClr val="dk1"/>
                </a:solidFill>
                <a:latin typeface="Inter Tight SemiBold"/>
                <a:ea typeface="Inter Tight SemiBold"/>
                <a:cs typeface="Inter Tight SemiBold"/>
                <a:sym typeface="Inter Tight SemiBold"/>
              </a:defRPr>
            </a:lvl6pPr>
            <a:lvl7pPr lvl="6" algn="r">
              <a:buNone/>
              <a:defRPr sz="700">
                <a:solidFill>
                  <a:schemeClr val="dk1"/>
                </a:solidFill>
                <a:latin typeface="Inter Tight SemiBold"/>
                <a:ea typeface="Inter Tight SemiBold"/>
                <a:cs typeface="Inter Tight SemiBold"/>
                <a:sym typeface="Inter Tight SemiBold"/>
              </a:defRPr>
            </a:lvl7pPr>
            <a:lvl8pPr lvl="7" algn="r">
              <a:buNone/>
              <a:defRPr sz="700">
                <a:solidFill>
                  <a:schemeClr val="dk1"/>
                </a:solidFill>
                <a:latin typeface="Inter Tight SemiBold"/>
                <a:ea typeface="Inter Tight SemiBold"/>
                <a:cs typeface="Inter Tight SemiBold"/>
                <a:sym typeface="Inter Tight SemiBold"/>
              </a:defRPr>
            </a:lvl8pPr>
            <a:lvl9pPr lvl="8" algn="r">
              <a:buNone/>
              <a:defRPr sz="700">
                <a:solidFill>
                  <a:schemeClr val="dk1"/>
                </a:solidFill>
                <a:latin typeface="Inter Tight SemiBold"/>
                <a:ea typeface="Inter Tight SemiBold"/>
                <a:cs typeface="Inter Tight SemiBold"/>
                <a:sym typeface="Inter Tight SemiBol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 id="2147483782" r:id="rId18"/>
    <p:sldLayoutId id="2147483783" r:id="rId19"/>
    <p:sldLayoutId id="2147483784" r:id="rId20"/>
    <p:sldLayoutId id="2147483785" r:id="rId21"/>
    <p:sldLayoutId id="2147483786" r:id="rId22"/>
    <p:sldLayoutId id="2147483787" r:id="rId23"/>
    <p:sldLayoutId id="2147483788" r:id="rId24"/>
    <p:sldLayoutId id="2147483789" r:id="rId25"/>
    <p:sldLayoutId id="2147483790" r:id="rId26"/>
    <p:sldLayoutId id="2147483791" r:id="rId27"/>
    <p:sldLayoutId id="2147483792" r:id="rId28"/>
    <p:sldLayoutId id="2147483793" r:id="rId29"/>
    <p:sldLayoutId id="2147483794" r:id="rId30"/>
    <p:sldLayoutId id="2147483795" r:id="rId31"/>
    <p:sldLayoutId id="2147483796" r:id="rId32"/>
    <p:sldLayoutId id="2147483797" r:id="rId33"/>
    <p:sldLayoutId id="2147483798" r:id="rId34"/>
    <p:sldLayoutId id="2147483799" r:id="rId35"/>
    <p:sldLayoutId id="2147483800" r:id="rId36"/>
    <p:sldLayoutId id="2147483801" r:id="rId37"/>
    <p:sldLayoutId id="2147483802" r:id="rId3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1.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2.png"/><Relationship Id="rId5"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1.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8.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8.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8.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5.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2.xml"/><Relationship Id="rId2" Type="http://schemas.openxmlformats.org/officeDocument/2006/relationships/notesSlide" Target="../notesSlides/notesSlide17.xml"/><Relationship Id="rId3" Type="http://schemas.openxmlformats.org/officeDocument/2006/relationships/hyperlink" Target="https://github.com/phenicemasonda/Python-Flask-web-app-/tree/main/Flask%20app/app"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8" name="Shape 1618"/>
        <p:cNvGrpSpPr/>
        <p:nvPr/>
      </p:nvGrpSpPr>
      <p:grpSpPr>
        <a:xfrm>
          <a:off x="0" y="0"/>
          <a:ext cx="0" cy="0"/>
          <a:chOff x="0" y="0"/>
          <a:chExt cx="0" cy="0"/>
        </a:xfrm>
      </p:grpSpPr>
      <p:sp>
        <p:nvSpPr>
          <p:cNvPr id="1619" name="Google Shape;1619;p160"/>
          <p:cNvSpPr txBox="1"/>
          <p:nvPr>
            <p:ph idx="12" type="sldNum"/>
          </p:nvPr>
        </p:nvSpPr>
        <p:spPr>
          <a:xfrm>
            <a:off x="8333701" y="298859"/>
            <a:ext cx="489000" cy="502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000"/>
              <a:t>26|02|2025</a:t>
            </a:r>
            <a:endParaRPr sz="1000"/>
          </a:p>
        </p:txBody>
      </p:sp>
      <p:sp>
        <p:nvSpPr>
          <p:cNvPr id="1620" name="Google Shape;1620;p160"/>
          <p:cNvSpPr txBox="1"/>
          <p:nvPr>
            <p:ph type="title"/>
          </p:nvPr>
        </p:nvSpPr>
        <p:spPr>
          <a:xfrm>
            <a:off x="671825" y="727744"/>
            <a:ext cx="3117600" cy="12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Identity and Access Management</a:t>
            </a:r>
            <a:endParaRPr sz="2500"/>
          </a:p>
        </p:txBody>
      </p:sp>
      <p:sp>
        <p:nvSpPr>
          <p:cNvPr id="1621" name="Google Shape;1621;p160"/>
          <p:cNvSpPr txBox="1"/>
          <p:nvPr>
            <p:ph idx="2" type="title"/>
          </p:nvPr>
        </p:nvSpPr>
        <p:spPr>
          <a:xfrm>
            <a:off x="2258050" y="1800075"/>
            <a:ext cx="4623900" cy="22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359"/>
              <a:t>Implementing DAC,ABAC,MAC, &amp; RBAC for users in a python web application.</a:t>
            </a:r>
            <a:endParaRPr sz="3359"/>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5" name="Shape 1675"/>
        <p:cNvGrpSpPr/>
        <p:nvPr/>
      </p:nvGrpSpPr>
      <p:grpSpPr>
        <a:xfrm>
          <a:off x="0" y="0"/>
          <a:ext cx="0" cy="0"/>
          <a:chOff x="0" y="0"/>
          <a:chExt cx="0" cy="0"/>
        </a:xfrm>
      </p:grpSpPr>
      <p:pic>
        <p:nvPicPr>
          <p:cNvPr id="1676" name="Google Shape;1676;p169"/>
          <p:cNvPicPr preferRelativeResize="0"/>
          <p:nvPr/>
        </p:nvPicPr>
        <p:blipFill>
          <a:blip r:embed="rId3">
            <a:alphaModFix/>
          </a:blip>
          <a:stretch>
            <a:fillRect/>
          </a:stretch>
        </p:blipFill>
        <p:spPr>
          <a:xfrm>
            <a:off x="192249" y="167983"/>
            <a:ext cx="8568191" cy="4807532"/>
          </a:xfrm>
          <a:prstGeom prst="rect">
            <a:avLst/>
          </a:prstGeom>
          <a:noFill/>
          <a:ln>
            <a:noFill/>
          </a:ln>
        </p:spPr>
      </p:pic>
      <p:pic>
        <p:nvPicPr>
          <p:cNvPr id="1677" name="Google Shape;1677;p169"/>
          <p:cNvPicPr preferRelativeResize="0"/>
          <p:nvPr/>
        </p:nvPicPr>
        <p:blipFill>
          <a:blip r:embed="rId4">
            <a:alphaModFix/>
          </a:blip>
          <a:stretch>
            <a:fillRect/>
          </a:stretch>
        </p:blipFill>
        <p:spPr>
          <a:xfrm>
            <a:off x="40525" y="17812"/>
            <a:ext cx="9103475" cy="5107876"/>
          </a:xfrm>
          <a:prstGeom prst="rect">
            <a:avLst/>
          </a:prstGeom>
          <a:noFill/>
          <a:ln>
            <a:noFill/>
          </a:ln>
        </p:spPr>
      </p:pic>
      <p:pic>
        <p:nvPicPr>
          <p:cNvPr id="1678" name="Google Shape;1678;p169"/>
          <p:cNvPicPr preferRelativeResize="0"/>
          <p:nvPr/>
        </p:nvPicPr>
        <p:blipFill>
          <a:blip r:embed="rId5">
            <a:alphaModFix/>
          </a:blip>
          <a:stretch>
            <a:fillRect/>
          </a:stretch>
        </p:blipFill>
        <p:spPr>
          <a:xfrm>
            <a:off x="40525" y="17812"/>
            <a:ext cx="9103475" cy="51078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2" name="Shape 1682"/>
        <p:cNvGrpSpPr/>
        <p:nvPr/>
      </p:nvGrpSpPr>
      <p:grpSpPr>
        <a:xfrm>
          <a:off x="0" y="0"/>
          <a:ext cx="0" cy="0"/>
          <a:chOff x="0" y="0"/>
          <a:chExt cx="0" cy="0"/>
        </a:xfrm>
      </p:grpSpPr>
      <p:pic>
        <p:nvPicPr>
          <p:cNvPr id="1683" name="Google Shape;1683;p170"/>
          <p:cNvPicPr preferRelativeResize="0"/>
          <p:nvPr/>
        </p:nvPicPr>
        <p:blipFill>
          <a:blip r:embed="rId3">
            <a:alphaModFix/>
          </a:blip>
          <a:stretch>
            <a:fillRect/>
          </a:stretch>
        </p:blipFill>
        <p:spPr>
          <a:xfrm>
            <a:off x="57450" y="34375"/>
            <a:ext cx="908655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 name="Shape 1687"/>
        <p:cNvGrpSpPr/>
        <p:nvPr/>
      </p:nvGrpSpPr>
      <p:grpSpPr>
        <a:xfrm>
          <a:off x="0" y="0"/>
          <a:ext cx="0" cy="0"/>
          <a:chOff x="0" y="0"/>
          <a:chExt cx="0" cy="0"/>
        </a:xfrm>
      </p:grpSpPr>
      <p:sp>
        <p:nvSpPr>
          <p:cNvPr id="1688" name="Google Shape;1688;p171"/>
          <p:cNvSpPr txBox="1"/>
          <p:nvPr>
            <p:ph type="title"/>
          </p:nvPr>
        </p:nvSpPr>
        <p:spPr>
          <a:xfrm>
            <a:off x="902675" y="176550"/>
            <a:ext cx="6981600" cy="61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Frontend template code</a:t>
            </a:r>
            <a:endParaRPr/>
          </a:p>
          <a:p>
            <a:pPr indent="0" lvl="0" marL="0" rtl="0" algn="ctr">
              <a:spcBef>
                <a:spcPts val="0"/>
              </a:spcBef>
              <a:spcAft>
                <a:spcPts val="0"/>
              </a:spcAft>
              <a:buNone/>
            </a:pPr>
            <a:r>
              <a:t/>
            </a:r>
            <a:endParaRPr/>
          </a:p>
        </p:txBody>
      </p:sp>
      <p:pic>
        <p:nvPicPr>
          <p:cNvPr id="1689" name="Google Shape;1689;p171"/>
          <p:cNvPicPr preferRelativeResize="0"/>
          <p:nvPr/>
        </p:nvPicPr>
        <p:blipFill>
          <a:blip r:embed="rId3">
            <a:alphaModFix/>
          </a:blip>
          <a:stretch>
            <a:fillRect/>
          </a:stretch>
        </p:blipFill>
        <p:spPr>
          <a:xfrm>
            <a:off x="0" y="733255"/>
            <a:ext cx="9144001" cy="514099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3" name="Shape 1693"/>
        <p:cNvGrpSpPr/>
        <p:nvPr/>
      </p:nvGrpSpPr>
      <p:grpSpPr>
        <a:xfrm>
          <a:off x="0" y="0"/>
          <a:ext cx="0" cy="0"/>
          <a:chOff x="0" y="0"/>
          <a:chExt cx="0" cy="0"/>
        </a:xfrm>
      </p:grpSpPr>
      <p:sp>
        <p:nvSpPr>
          <p:cNvPr id="1694" name="Google Shape;1694;p172"/>
          <p:cNvSpPr txBox="1"/>
          <p:nvPr>
            <p:ph type="ctrTitle"/>
          </p:nvPr>
        </p:nvSpPr>
        <p:spPr>
          <a:xfrm>
            <a:off x="2644150" y="448000"/>
            <a:ext cx="5494800" cy="822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4600">
                <a:solidFill>
                  <a:schemeClr val="accent1"/>
                </a:solidFill>
              </a:rPr>
              <a:t>Problems Solved</a:t>
            </a:r>
            <a:endParaRPr sz="4600">
              <a:solidFill>
                <a:schemeClr val="accent1"/>
              </a:solidFill>
            </a:endParaRPr>
          </a:p>
        </p:txBody>
      </p:sp>
      <p:sp>
        <p:nvSpPr>
          <p:cNvPr id="1695" name="Google Shape;1695;p172"/>
          <p:cNvSpPr txBox="1"/>
          <p:nvPr>
            <p:ph idx="1" type="subTitle"/>
          </p:nvPr>
        </p:nvSpPr>
        <p:spPr>
          <a:xfrm>
            <a:off x="2269075" y="1161175"/>
            <a:ext cx="5494800" cy="1693200"/>
          </a:xfrm>
          <a:prstGeom prst="rect">
            <a:avLst/>
          </a:prstGeom>
        </p:spPr>
        <p:txBody>
          <a:bodyPr anchorCtr="0" anchor="t" bIns="91425" lIns="91425" spcFirstLastPara="1" rIns="91425" wrap="square" tIns="91425">
            <a:spAutoFit/>
          </a:bodyPr>
          <a:lstStyle/>
          <a:p>
            <a:pPr indent="-317500" lvl="0" marL="457200" rtl="0" algn="l">
              <a:spcBef>
                <a:spcPts val="0"/>
              </a:spcBef>
              <a:spcAft>
                <a:spcPts val="0"/>
              </a:spcAft>
              <a:buClr>
                <a:schemeClr val="accent1"/>
              </a:buClr>
              <a:buSzPts val="1400"/>
              <a:buChar char="❖"/>
            </a:pPr>
            <a:r>
              <a:rPr lang="en" sz="1400">
                <a:solidFill>
                  <a:schemeClr val="accent1"/>
                </a:solidFill>
              </a:rPr>
              <a:t>Authenticating the flask application with service principal was replaced with assigning managed identity to Azure VM  which eliminated the process of having to authenticate users in the application with secrets. This had to be done </a:t>
            </a:r>
            <a:r>
              <a:rPr lang="en" sz="1400">
                <a:solidFill>
                  <a:schemeClr val="accent1"/>
                </a:solidFill>
              </a:rPr>
              <a:t>due</a:t>
            </a:r>
            <a:r>
              <a:rPr lang="en" sz="1400">
                <a:solidFill>
                  <a:schemeClr val="accent1"/>
                </a:solidFill>
              </a:rPr>
              <a:t> to the fact users who are authenticated in the application will have access to creating and deleting, etc based on role (owner, reader and contributor)</a:t>
            </a:r>
            <a:endParaRPr sz="1400">
              <a:solidFill>
                <a:schemeClr val="accent1"/>
              </a:solidFill>
            </a:endParaRPr>
          </a:p>
        </p:txBody>
      </p:sp>
      <p:pic>
        <p:nvPicPr>
          <p:cNvPr id="1696" name="Google Shape;1696;p172"/>
          <p:cNvPicPr preferRelativeResize="0"/>
          <p:nvPr/>
        </p:nvPicPr>
        <p:blipFill rotWithShape="1">
          <a:blip r:embed="rId3">
            <a:alphaModFix/>
          </a:blip>
          <a:srcRect b="39364" l="17635" r="20635" t="13197"/>
          <a:stretch/>
        </p:blipFill>
        <p:spPr>
          <a:xfrm>
            <a:off x="760700" y="2741875"/>
            <a:ext cx="6637674" cy="2439325"/>
          </a:xfrm>
          <a:prstGeom prst="rect">
            <a:avLst/>
          </a:prstGeom>
          <a:noFill/>
          <a:ln>
            <a:noFill/>
          </a:ln>
        </p:spPr>
      </p:pic>
      <p:cxnSp>
        <p:nvCxnSpPr>
          <p:cNvPr id="1697" name="Google Shape;1697;p172"/>
          <p:cNvCxnSpPr/>
          <p:nvPr/>
        </p:nvCxnSpPr>
        <p:spPr>
          <a:xfrm flipH="1">
            <a:off x="3200550" y="4004200"/>
            <a:ext cx="1573200" cy="564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1" name="Shape 1701"/>
        <p:cNvGrpSpPr/>
        <p:nvPr/>
      </p:nvGrpSpPr>
      <p:grpSpPr>
        <a:xfrm>
          <a:off x="0" y="0"/>
          <a:ext cx="0" cy="0"/>
          <a:chOff x="0" y="0"/>
          <a:chExt cx="0" cy="0"/>
        </a:xfrm>
      </p:grpSpPr>
      <p:sp>
        <p:nvSpPr>
          <p:cNvPr id="1702" name="Google Shape;1702;p17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03" name="Google Shape;1703;p173"/>
          <p:cNvSpPr txBox="1"/>
          <p:nvPr>
            <p:ph idx="1" type="body"/>
          </p:nvPr>
        </p:nvSpPr>
        <p:spPr>
          <a:xfrm>
            <a:off x="190525" y="0"/>
            <a:ext cx="6457800" cy="2170200"/>
          </a:xfrm>
          <a:prstGeom prst="rect">
            <a:avLst/>
          </a:prstGeom>
        </p:spPr>
        <p:txBody>
          <a:bodyPr anchorCtr="0" anchor="t" bIns="91425" lIns="91425" spcFirstLastPara="1" rIns="91425" wrap="square" tIns="91425">
            <a:spAutoFit/>
          </a:bodyPr>
          <a:lstStyle/>
          <a:p>
            <a:pPr indent="-336550" lvl="0" marL="457200" rtl="0" algn="l">
              <a:spcBef>
                <a:spcPts val="0"/>
              </a:spcBef>
              <a:spcAft>
                <a:spcPts val="0"/>
              </a:spcAft>
              <a:buSzPts val="1700"/>
              <a:buChar char="❖"/>
            </a:pPr>
            <a:r>
              <a:rPr lang="en"/>
              <a:t>Role Assignment:</a:t>
            </a:r>
            <a:endParaRPr/>
          </a:p>
          <a:p>
            <a:pPr indent="0" lvl="0" marL="0" rtl="0" algn="l">
              <a:spcBef>
                <a:spcPts val="1200"/>
              </a:spcBef>
              <a:spcAft>
                <a:spcPts val="1200"/>
              </a:spcAft>
              <a:buNone/>
            </a:pPr>
            <a:r>
              <a:rPr lang="en"/>
              <a:t>Users who sign into the application are assigned different roles, although I would have implemented an admin console that assigns different roles and permissions to the users. This problem was solved by allowing the application to randomly assign </a:t>
            </a:r>
            <a:r>
              <a:rPr lang="en"/>
              <a:t>different roles to different users as the sign into the application and the roles are checked using session management.</a:t>
            </a:r>
            <a:endParaRPr/>
          </a:p>
        </p:txBody>
      </p:sp>
      <p:pic>
        <p:nvPicPr>
          <p:cNvPr id="1704" name="Google Shape;1704;p173"/>
          <p:cNvPicPr preferRelativeResize="0"/>
          <p:nvPr/>
        </p:nvPicPr>
        <p:blipFill rotWithShape="1">
          <a:blip r:embed="rId3">
            <a:alphaModFix/>
          </a:blip>
          <a:srcRect b="0" l="17457" r="0" t="0"/>
          <a:stretch/>
        </p:blipFill>
        <p:spPr>
          <a:xfrm>
            <a:off x="440425" y="2170200"/>
            <a:ext cx="6280899" cy="2835625"/>
          </a:xfrm>
          <a:prstGeom prst="rect">
            <a:avLst/>
          </a:prstGeom>
          <a:noFill/>
          <a:ln>
            <a:noFill/>
          </a:ln>
        </p:spPr>
      </p:pic>
      <p:cxnSp>
        <p:nvCxnSpPr>
          <p:cNvPr id="1705" name="Google Shape;1705;p173"/>
          <p:cNvCxnSpPr/>
          <p:nvPr/>
        </p:nvCxnSpPr>
        <p:spPr>
          <a:xfrm flipH="1">
            <a:off x="5075175" y="3778175"/>
            <a:ext cx="1243500" cy="216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9" name="Shape 1709"/>
        <p:cNvGrpSpPr/>
        <p:nvPr/>
      </p:nvGrpSpPr>
      <p:grpSpPr>
        <a:xfrm>
          <a:off x="0" y="0"/>
          <a:ext cx="0" cy="0"/>
          <a:chOff x="0" y="0"/>
          <a:chExt cx="0" cy="0"/>
        </a:xfrm>
      </p:grpSpPr>
      <p:sp>
        <p:nvSpPr>
          <p:cNvPr id="1710" name="Google Shape;1710;p174"/>
          <p:cNvSpPr txBox="1"/>
          <p:nvPr>
            <p:ph type="title"/>
          </p:nvPr>
        </p:nvSpPr>
        <p:spPr>
          <a:xfrm>
            <a:off x="2479675" y="1637413"/>
            <a:ext cx="418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74"/>
          <p:cNvSpPr txBox="1"/>
          <p:nvPr>
            <p:ph idx="1" type="body"/>
          </p:nvPr>
        </p:nvSpPr>
        <p:spPr>
          <a:xfrm>
            <a:off x="2479675" y="2291377"/>
            <a:ext cx="4184700" cy="4464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t/>
            </a:r>
            <a:endParaRPr/>
          </a:p>
        </p:txBody>
      </p:sp>
      <p:sp>
        <p:nvSpPr>
          <p:cNvPr id="1712" name="Google Shape;1712;p174"/>
          <p:cNvSpPr txBox="1"/>
          <p:nvPr>
            <p:ph idx="2" type="subTitle"/>
          </p:nvPr>
        </p:nvSpPr>
        <p:spPr>
          <a:xfrm>
            <a:off x="1716575" y="205550"/>
            <a:ext cx="28554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sp>
        <p:nvSpPr>
          <p:cNvPr id="1713" name="Google Shape;1713;p174"/>
          <p:cNvSpPr txBox="1"/>
          <p:nvPr>
            <p:ph idx="3" type="subTitle"/>
          </p:nvPr>
        </p:nvSpPr>
        <p:spPr>
          <a:xfrm>
            <a:off x="333925" y="205550"/>
            <a:ext cx="1353300" cy="292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t/>
            </a:r>
            <a:endParaRPr/>
          </a:p>
        </p:txBody>
      </p:sp>
      <p:pic>
        <p:nvPicPr>
          <p:cNvPr id="1714" name="Google Shape;1714;p174" title="Screenshot (53).png"/>
          <p:cNvPicPr preferRelativeResize="0"/>
          <p:nvPr/>
        </p:nvPicPr>
        <p:blipFill>
          <a:blip r:embed="rId3">
            <a:alphaModFix/>
          </a:blip>
          <a:stretch>
            <a:fillRect/>
          </a:stretch>
        </p:blipFill>
        <p:spPr>
          <a:xfrm>
            <a:off x="0" y="0"/>
            <a:ext cx="9144001" cy="50969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8" name="Shape 1718"/>
        <p:cNvGrpSpPr/>
        <p:nvPr/>
      </p:nvGrpSpPr>
      <p:grpSpPr>
        <a:xfrm>
          <a:off x="0" y="0"/>
          <a:ext cx="0" cy="0"/>
          <a:chOff x="0" y="0"/>
          <a:chExt cx="0" cy="0"/>
        </a:xfrm>
      </p:grpSpPr>
      <p:pic>
        <p:nvPicPr>
          <p:cNvPr id="1719" name="Google Shape;1719;p175" title="Screenshot (53).png"/>
          <p:cNvPicPr preferRelativeResize="0"/>
          <p:nvPr/>
        </p:nvPicPr>
        <p:blipFill>
          <a:blip r:embed="rId3">
            <a:alphaModFix/>
          </a:blip>
          <a:stretch>
            <a:fillRect/>
          </a:stretch>
        </p:blipFill>
        <p:spPr>
          <a:xfrm>
            <a:off x="337368" y="795266"/>
            <a:ext cx="7348042" cy="3102572"/>
          </a:xfrm>
          <a:prstGeom prst="rect">
            <a:avLst/>
          </a:prstGeom>
          <a:noFill/>
          <a:ln>
            <a:noFill/>
          </a:ln>
        </p:spPr>
      </p:pic>
      <p:pic>
        <p:nvPicPr>
          <p:cNvPr id="1720" name="Google Shape;1720;p175" title="Screenshot (54).png"/>
          <p:cNvPicPr preferRelativeResize="0"/>
          <p:nvPr/>
        </p:nvPicPr>
        <p:blipFill>
          <a:blip r:embed="rId4">
            <a:alphaModFix/>
          </a:blip>
          <a:stretch>
            <a:fillRect/>
          </a:stretch>
        </p:blipFill>
        <p:spPr>
          <a:xfrm>
            <a:off x="207250" y="698352"/>
            <a:ext cx="7807100" cy="3296400"/>
          </a:xfrm>
          <a:prstGeom prst="rect">
            <a:avLst/>
          </a:prstGeom>
          <a:noFill/>
          <a:ln>
            <a:noFill/>
          </a:ln>
        </p:spPr>
      </p:pic>
      <p:pic>
        <p:nvPicPr>
          <p:cNvPr id="1721" name="Google Shape;1721;p175" title="Screenshot (55).png"/>
          <p:cNvPicPr preferRelativeResize="0"/>
          <p:nvPr/>
        </p:nvPicPr>
        <p:blipFill>
          <a:blip r:embed="rId5">
            <a:alphaModFix/>
          </a:blip>
          <a:stretch>
            <a:fillRect/>
          </a:stretch>
        </p:blipFill>
        <p:spPr>
          <a:xfrm>
            <a:off x="207250" y="698352"/>
            <a:ext cx="7807100" cy="3296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5" name="Shape 1725"/>
        <p:cNvGrpSpPr/>
        <p:nvPr/>
      </p:nvGrpSpPr>
      <p:grpSpPr>
        <a:xfrm>
          <a:off x="0" y="0"/>
          <a:ext cx="0" cy="0"/>
          <a:chOff x="0" y="0"/>
          <a:chExt cx="0" cy="0"/>
        </a:xfrm>
      </p:grpSpPr>
      <p:sp>
        <p:nvSpPr>
          <p:cNvPr id="1726" name="Google Shape;1726;p17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727" name="Google Shape;1727;p176"/>
          <p:cNvSpPr txBox="1"/>
          <p:nvPr/>
        </p:nvSpPr>
        <p:spPr>
          <a:xfrm>
            <a:off x="252000" y="1338250"/>
            <a:ext cx="8751600" cy="478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chemeClr val="lt1"/>
                </a:solidFill>
              </a:rPr>
              <a:t>Conclusion</a:t>
            </a:r>
            <a:endParaRPr b="1" sz="2300">
              <a:solidFill>
                <a:schemeClr val="lt1"/>
              </a:solidFill>
            </a:endParaRPr>
          </a:p>
          <a:p>
            <a:pPr indent="0" lvl="0" marL="0" rtl="0" algn="l">
              <a:spcBef>
                <a:spcPts val="0"/>
              </a:spcBef>
              <a:spcAft>
                <a:spcPts val="0"/>
              </a:spcAft>
              <a:buNone/>
            </a:pPr>
            <a:r>
              <a:rPr b="1" lang="en" sz="1700">
                <a:solidFill>
                  <a:schemeClr val="lt1"/>
                </a:solidFill>
              </a:rPr>
              <a:t>The ACL web application on deploying on Azure VM allowed users </a:t>
            </a:r>
            <a:endParaRPr b="1" sz="1700">
              <a:solidFill>
                <a:schemeClr val="lt1"/>
              </a:solidFill>
            </a:endParaRPr>
          </a:p>
          <a:p>
            <a:pPr indent="0" lvl="0" marL="0" rtl="0" algn="l">
              <a:spcBef>
                <a:spcPts val="0"/>
              </a:spcBef>
              <a:spcAft>
                <a:spcPts val="0"/>
              </a:spcAft>
              <a:buNone/>
            </a:pPr>
            <a:r>
              <a:rPr b="1" lang="en" sz="1700">
                <a:solidFill>
                  <a:schemeClr val="lt1"/>
                </a:solidFill>
              </a:rPr>
              <a:t>To create and delete virtual machines, upload files to storage account</a:t>
            </a:r>
            <a:endParaRPr b="1" sz="1700">
              <a:solidFill>
                <a:schemeClr val="lt1"/>
              </a:solidFill>
            </a:endParaRPr>
          </a:p>
          <a:p>
            <a:pPr indent="0" lvl="0" marL="0" rtl="0" algn="l">
              <a:spcBef>
                <a:spcPts val="0"/>
              </a:spcBef>
              <a:spcAft>
                <a:spcPts val="0"/>
              </a:spcAft>
              <a:buNone/>
            </a:pPr>
            <a:r>
              <a:rPr b="1" lang="en" sz="1700">
                <a:solidFill>
                  <a:schemeClr val="lt1"/>
                </a:solidFill>
              </a:rPr>
              <a:t>a</a:t>
            </a:r>
            <a:r>
              <a:rPr b="1" lang="en" sz="1700">
                <a:solidFill>
                  <a:schemeClr val="lt1"/>
                </a:solidFill>
              </a:rPr>
              <a:t>ssign access to the files based on discretion (DAC). Creation and </a:t>
            </a:r>
            <a:endParaRPr b="1" sz="1700">
              <a:solidFill>
                <a:schemeClr val="lt1"/>
              </a:solidFill>
            </a:endParaRPr>
          </a:p>
          <a:p>
            <a:pPr indent="0" lvl="0" marL="0" rtl="0" algn="l">
              <a:spcBef>
                <a:spcPts val="0"/>
              </a:spcBef>
              <a:spcAft>
                <a:spcPts val="0"/>
              </a:spcAft>
              <a:buNone/>
            </a:pPr>
            <a:r>
              <a:rPr b="1" lang="en" sz="1700">
                <a:solidFill>
                  <a:schemeClr val="lt1"/>
                </a:solidFill>
              </a:rPr>
              <a:t>d</a:t>
            </a:r>
            <a:r>
              <a:rPr b="1" lang="en" sz="1700">
                <a:solidFill>
                  <a:schemeClr val="lt1"/>
                </a:solidFill>
              </a:rPr>
              <a:t>eletion of VMs are implemented based on RBAC and ABAC. The </a:t>
            </a:r>
            <a:endParaRPr b="1" sz="1700">
              <a:solidFill>
                <a:schemeClr val="lt1"/>
              </a:solidFill>
            </a:endParaRPr>
          </a:p>
          <a:p>
            <a:pPr indent="0" lvl="0" marL="0" rtl="0" algn="l">
              <a:spcBef>
                <a:spcPts val="0"/>
              </a:spcBef>
              <a:spcAft>
                <a:spcPts val="0"/>
              </a:spcAft>
              <a:buNone/>
            </a:pPr>
            <a:r>
              <a:rPr b="1" lang="en" sz="1700">
                <a:solidFill>
                  <a:schemeClr val="lt1"/>
                </a:solidFill>
              </a:rPr>
              <a:t>application files are uploaded to this github link: </a:t>
            </a:r>
            <a:r>
              <a:rPr b="1" lang="en" sz="1700" u="sng">
                <a:solidFill>
                  <a:schemeClr val="lt1"/>
                </a:solidFill>
                <a:hlinkClick r:id="rId3">
                  <a:extLst>
                    <a:ext uri="{A12FA001-AC4F-418D-AE19-62706E023703}">
                      <ahyp:hlinkClr val="tx"/>
                    </a:ext>
                  </a:extLst>
                </a:hlinkClick>
              </a:rPr>
              <a:t>ACL-app</a:t>
            </a:r>
            <a:endParaRPr b="1" sz="1700">
              <a:solidFill>
                <a:schemeClr val="lt1"/>
              </a:solidFill>
            </a:endParaRPr>
          </a:p>
          <a:p>
            <a:pPr indent="0" lvl="0" marL="0" rtl="0" algn="l">
              <a:spcBef>
                <a:spcPts val="0"/>
              </a:spcBef>
              <a:spcAft>
                <a:spcPts val="0"/>
              </a:spcAft>
              <a:buNone/>
            </a:pPr>
            <a:r>
              <a:t/>
            </a:r>
            <a:endParaRPr b="1" sz="17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5" name="Shape 1625"/>
        <p:cNvGrpSpPr/>
        <p:nvPr/>
      </p:nvGrpSpPr>
      <p:grpSpPr>
        <a:xfrm>
          <a:off x="0" y="0"/>
          <a:ext cx="0" cy="0"/>
          <a:chOff x="0" y="0"/>
          <a:chExt cx="0" cy="0"/>
        </a:xfrm>
      </p:grpSpPr>
      <p:sp>
        <p:nvSpPr>
          <p:cNvPr id="1626" name="Google Shape;1626;p161"/>
          <p:cNvSpPr txBox="1"/>
          <p:nvPr>
            <p:ph type="title"/>
          </p:nvPr>
        </p:nvSpPr>
        <p:spPr>
          <a:xfrm>
            <a:off x="333925" y="544250"/>
            <a:ext cx="30399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Table of Contents</a:t>
            </a:r>
            <a:endParaRPr/>
          </a:p>
        </p:txBody>
      </p:sp>
      <p:sp>
        <p:nvSpPr>
          <p:cNvPr id="1627" name="Google Shape;1627;p161"/>
          <p:cNvSpPr txBox="1"/>
          <p:nvPr/>
        </p:nvSpPr>
        <p:spPr>
          <a:xfrm>
            <a:off x="516600" y="1794225"/>
            <a:ext cx="8459100" cy="31542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IAM</a:t>
            </a:r>
            <a:endParaRPr sz="1700">
              <a:solidFill>
                <a:schemeClr val="dk1"/>
              </a:solidFill>
              <a:latin typeface="Inter Tight"/>
              <a:ea typeface="Inter Tight"/>
              <a:cs typeface="Inter Tight"/>
              <a:sym typeface="Inter Tight"/>
            </a:endParaRPr>
          </a:p>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Implementing access control: DAC, ABAC, MAC, &amp; RBAC</a:t>
            </a:r>
            <a:endParaRPr sz="1700">
              <a:solidFill>
                <a:schemeClr val="dk1"/>
              </a:solidFill>
              <a:latin typeface="Inter Tight"/>
              <a:ea typeface="Inter Tight"/>
              <a:cs typeface="Inter Tight"/>
              <a:sym typeface="Inter Tight"/>
            </a:endParaRPr>
          </a:p>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Python flask web application</a:t>
            </a:r>
            <a:endParaRPr sz="1700">
              <a:solidFill>
                <a:schemeClr val="dk1"/>
              </a:solidFill>
              <a:latin typeface="Inter Tight"/>
              <a:ea typeface="Inter Tight"/>
              <a:cs typeface="Inter Tight"/>
              <a:sym typeface="Inter Tight"/>
            </a:endParaRPr>
          </a:p>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Configuring and deploying application on Azure</a:t>
            </a:r>
            <a:endParaRPr sz="1700">
              <a:solidFill>
                <a:schemeClr val="dk1"/>
              </a:solidFill>
              <a:latin typeface="Inter Tight"/>
              <a:ea typeface="Inter Tight"/>
              <a:cs typeface="Inter Tight"/>
              <a:sym typeface="Inter Tight"/>
            </a:endParaRPr>
          </a:p>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Comparison between the IAM models</a:t>
            </a:r>
            <a:endParaRPr sz="1700">
              <a:solidFill>
                <a:schemeClr val="dk1"/>
              </a:solidFill>
              <a:latin typeface="Inter Tight"/>
              <a:ea typeface="Inter Tight"/>
              <a:cs typeface="Inter Tight"/>
              <a:sym typeface="Inter T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1" name="Shape 1631"/>
        <p:cNvGrpSpPr/>
        <p:nvPr/>
      </p:nvGrpSpPr>
      <p:grpSpPr>
        <a:xfrm>
          <a:off x="0" y="0"/>
          <a:ext cx="0" cy="0"/>
          <a:chOff x="0" y="0"/>
          <a:chExt cx="0" cy="0"/>
        </a:xfrm>
      </p:grpSpPr>
      <p:sp>
        <p:nvSpPr>
          <p:cNvPr id="1632" name="Google Shape;1632;p162"/>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33" name="Google Shape;1633;p162"/>
          <p:cNvSpPr txBox="1"/>
          <p:nvPr>
            <p:ph idx="1" type="body"/>
          </p:nvPr>
        </p:nvSpPr>
        <p:spPr>
          <a:xfrm>
            <a:off x="2479675" y="2291377"/>
            <a:ext cx="4184700" cy="20163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n"/>
              <a:t>This project is based on implementing the models of IAM in a python flask web application. Different users who are registered and authenticated are put into different groups and each group is assigned to different roles in the application. </a:t>
            </a:r>
            <a:endParaRPr/>
          </a:p>
        </p:txBody>
      </p:sp>
      <p:sp>
        <p:nvSpPr>
          <p:cNvPr id="1634" name="Google Shape;1634;p162"/>
          <p:cNvSpPr txBox="1"/>
          <p:nvPr>
            <p:ph type="title"/>
          </p:nvPr>
        </p:nvSpPr>
        <p:spPr>
          <a:xfrm>
            <a:off x="2479675" y="1637413"/>
            <a:ext cx="41847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Identity and Access Management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163"/>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40" name="Google Shape;1640;p163"/>
          <p:cNvSpPr txBox="1"/>
          <p:nvPr>
            <p:ph type="title"/>
          </p:nvPr>
        </p:nvSpPr>
        <p:spPr>
          <a:xfrm>
            <a:off x="2479675" y="1637413"/>
            <a:ext cx="4184700" cy="615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IAM Models</a:t>
            </a:r>
            <a:endParaRPr/>
          </a:p>
        </p:txBody>
      </p:sp>
      <p:sp>
        <p:nvSpPr>
          <p:cNvPr id="1641" name="Google Shape;1641;p163"/>
          <p:cNvSpPr txBox="1"/>
          <p:nvPr>
            <p:ph idx="1" type="body"/>
          </p:nvPr>
        </p:nvSpPr>
        <p:spPr>
          <a:xfrm>
            <a:off x="2479675" y="2291377"/>
            <a:ext cx="4184700" cy="1231500"/>
          </a:xfrm>
          <a:prstGeom prst="rect">
            <a:avLst/>
          </a:prstGeom>
        </p:spPr>
        <p:txBody>
          <a:bodyPr anchorCtr="0" anchor="t" bIns="91425" lIns="91425" spcFirstLastPara="1" rIns="91425" wrap="square" tIns="91425">
            <a:spAutoFit/>
          </a:bodyPr>
          <a:lstStyle/>
          <a:p>
            <a:pPr indent="-336550" lvl="0" marL="457200" rtl="0" algn="l">
              <a:spcBef>
                <a:spcPts val="0"/>
              </a:spcBef>
              <a:spcAft>
                <a:spcPts val="0"/>
              </a:spcAft>
              <a:buSzPts val="1700"/>
              <a:buChar char="➢"/>
            </a:pPr>
            <a:r>
              <a:rPr lang="en"/>
              <a:t>Discretionary Access Control</a:t>
            </a:r>
            <a:endParaRPr/>
          </a:p>
          <a:p>
            <a:pPr indent="-336550" lvl="0" marL="457200" rtl="0" algn="l">
              <a:spcBef>
                <a:spcPts val="0"/>
              </a:spcBef>
              <a:spcAft>
                <a:spcPts val="0"/>
              </a:spcAft>
              <a:buSzPts val="1700"/>
              <a:buChar char="➢"/>
            </a:pPr>
            <a:r>
              <a:rPr lang="en"/>
              <a:t>Attribute-Based Access Control</a:t>
            </a:r>
            <a:endParaRPr/>
          </a:p>
          <a:p>
            <a:pPr indent="-336550" lvl="0" marL="457200" rtl="0" algn="l">
              <a:spcBef>
                <a:spcPts val="0"/>
              </a:spcBef>
              <a:spcAft>
                <a:spcPts val="0"/>
              </a:spcAft>
              <a:buSzPts val="1700"/>
              <a:buChar char="➢"/>
            </a:pPr>
            <a:r>
              <a:rPr lang="en"/>
              <a:t>Mandatory Access Control</a:t>
            </a:r>
            <a:endParaRPr/>
          </a:p>
          <a:p>
            <a:pPr indent="-336550" lvl="0" marL="457200" rtl="0" algn="l">
              <a:spcBef>
                <a:spcPts val="0"/>
              </a:spcBef>
              <a:spcAft>
                <a:spcPts val="0"/>
              </a:spcAft>
              <a:buSzPts val="1700"/>
              <a:buChar char="➢"/>
            </a:pPr>
            <a:r>
              <a:rPr lang="en"/>
              <a:t>Role-Based Access Control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5" name="Shape 1645"/>
        <p:cNvGrpSpPr/>
        <p:nvPr/>
      </p:nvGrpSpPr>
      <p:grpSpPr>
        <a:xfrm>
          <a:off x="0" y="0"/>
          <a:ext cx="0" cy="0"/>
          <a:chOff x="0" y="0"/>
          <a:chExt cx="0" cy="0"/>
        </a:xfrm>
      </p:grpSpPr>
      <p:sp>
        <p:nvSpPr>
          <p:cNvPr id="1646" name="Google Shape;1646;p164"/>
          <p:cNvSpPr txBox="1"/>
          <p:nvPr/>
        </p:nvSpPr>
        <p:spPr>
          <a:xfrm>
            <a:off x="278500" y="187400"/>
            <a:ext cx="8731200" cy="476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Archivo"/>
                <a:ea typeface="Archivo"/>
                <a:cs typeface="Archivo"/>
                <a:sym typeface="Archivo"/>
              </a:rPr>
              <a:t>Python Flask Web Application</a:t>
            </a:r>
            <a:endParaRPr sz="1600">
              <a:solidFill>
                <a:schemeClr val="dk1"/>
              </a:solidFill>
              <a:latin typeface="Archivo"/>
              <a:ea typeface="Archivo"/>
              <a:cs typeface="Archivo"/>
              <a:sym typeface="Archivo"/>
            </a:endParaRPr>
          </a:p>
          <a:p>
            <a:pPr indent="0" lvl="0" marL="0" rtl="0" algn="l">
              <a:spcBef>
                <a:spcPts val="0"/>
              </a:spcBef>
              <a:spcAft>
                <a:spcPts val="0"/>
              </a:spcAft>
              <a:buNone/>
            </a:pPr>
            <a:r>
              <a:rPr lang="en" sz="1600">
                <a:solidFill>
                  <a:schemeClr val="dk1"/>
                </a:solidFill>
                <a:latin typeface="Archivo"/>
                <a:ea typeface="Archivo"/>
                <a:cs typeface="Archivo"/>
                <a:sym typeface="Archivo"/>
              </a:rPr>
              <a:t>In this </a:t>
            </a:r>
            <a:r>
              <a:rPr lang="en" sz="1600">
                <a:solidFill>
                  <a:schemeClr val="dk1"/>
                </a:solidFill>
                <a:latin typeface="Archivo"/>
                <a:ea typeface="Archivo"/>
                <a:cs typeface="Archivo"/>
                <a:sym typeface="Archivo"/>
              </a:rPr>
              <a:t>project, I built a flask web application that allows users to register, stores users’ credentials and assigns different access levels to groups which the users belongs to based on their role. The application allow users to carry out different tasks on azure portal using their credentials after being authenticated. The tasks include deploying azure virtual machine, creating a storage account and uploading files to the storage. The IAM models are implemented for different users and roles. They define what each user is allowed to do such as accessing resources created by a different user in a different group, deleting or deploying of resources on azure, admin privileges, monitoring of user activities in the cloud environment, etc.</a:t>
            </a:r>
            <a:endParaRPr sz="1600">
              <a:solidFill>
                <a:schemeClr val="dk1"/>
              </a:solidFill>
              <a:latin typeface="Archivo"/>
              <a:ea typeface="Archivo"/>
              <a:cs typeface="Archivo"/>
              <a:sym typeface="Archivo"/>
            </a:endParaRPr>
          </a:p>
          <a:p>
            <a:pPr indent="0" lvl="0" marL="0" rtl="0" algn="l">
              <a:spcBef>
                <a:spcPts val="0"/>
              </a:spcBef>
              <a:spcAft>
                <a:spcPts val="0"/>
              </a:spcAft>
              <a:buNone/>
            </a:pPr>
            <a:r>
              <a:t/>
            </a:r>
            <a:endParaRPr sz="1600">
              <a:solidFill>
                <a:schemeClr val="dk1"/>
              </a:solidFill>
              <a:latin typeface="Archivo"/>
              <a:ea typeface="Archivo"/>
              <a:cs typeface="Archivo"/>
              <a:sym typeface="Archivo"/>
            </a:endParaRPr>
          </a:p>
          <a:p>
            <a:pPr indent="0" lvl="0" marL="0" rtl="0" algn="l">
              <a:spcBef>
                <a:spcPts val="0"/>
              </a:spcBef>
              <a:spcAft>
                <a:spcPts val="0"/>
              </a:spcAft>
              <a:buNone/>
            </a:pPr>
            <a:r>
              <a:rPr lang="en" sz="1600">
                <a:solidFill>
                  <a:schemeClr val="dk1"/>
                </a:solidFill>
                <a:latin typeface="Archivo"/>
                <a:ea typeface="Archivo"/>
                <a:cs typeface="Archivo"/>
                <a:sym typeface="Archivo"/>
              </a:rPr>
              <a:t>  I configured a number of azure resources in the python application code such as Azure compute, Storage, Keyvaults, Blob Storage, and Resource management. The compute roles include: reader, contributor and owner.</a:t>
            </a:r>
            <a:endParaRPr sz="1600">
              <a:solidFill>
                <a:schemeClr val="dk1"/>
              </a:solidFill>
              <a:latin typeface="Archivo"/>
              <a:ea typeface="Archivo"/>
              <a:cs typeface="Archivo"/>
              <a:sym typeface="Archivo"/>
            </a:endParaRPr>
          </a:p>
          <a:p>
            <a:pPr indent="0" lvl="0" marL="0" rtl="0" algn="l">
              <a:spcBef>
                <a:spcPts val="0"/>
              </a:spcBef>
              <a:spcAft>
                <a:spcPts val="0"/>
              </a:spcAft>
              <a:buNone/>
            </a:pPr>
            <a:r>
              <a:rPr lang="en" sz="1600">
                <a:solidFill>
                  <a:schemeClr val="dk1"/>
                </a:solidFill>
                <a:latin typeface="Archivo"/>
                <a:ea typeface="Archivo"/>
                <a:cs typeface="Archivo"/>
                <a:sym typeface="Archivo"/>
              </a:rPr>
              <a:t>The storage account access features include: file permissions, owner, reader, file labels, and request methods ( GET, POST, etc).</a:t>
            </a:r>
            <a:endParaRPr sz="1600">
              <a:solidFill>
                <a:schemeClr val="dk1"/>
              </a:solidFill>
              <a:latin typeface="Archivo"/>
              <a:ea typeface="Archivo"/>
              <a:cs typeface="Archivo"/>
              <a:sym typeface="Archivo"/>
            </a:endParaRPr>
          </a:p>
          <a:p>
            <a:pPr indent="0" lvl="0" marL="0" rtl="0" algn="l">
              <a:spcBef>
                <a:spcPts val="0"/>
              </a:spcBef>
              <a:spcAft>
                <a:spcPts val="0"/>
              </a:spcAft>
              <a:buNone/>
            </a:pPr>
            <a:r>
              <a:rPr lang="en" sz="1600">
                <a:solidFill>
                  <a:schemeClr val="dk1"/>
                </a:solidFill>
                <a:latin typeface="Archivo"/>
                <a:ea typeface="Archivo"/>
                <a:cs typeface="Archivo"/>
                <a:sym typeface="Archivo"/>
              </a:rPr>
              <a:t>In summary, this web application allows users to register and get authenticated to access resources on azure, after verifying their identities, the users can deploy resources and access resources based on the IAM models and policies.</a:t>
            </a:r>
            <a:endParaRPr sz="1600">
              <a:solidFill>
                <a:schemeClr val="dk1"/>
              </a:solidFill>
              <a:latin typeface="Archivo"/>
              <a:ea typeface="Archivo"/>
              <a:cs typeface="Archivo"/>
              <a:sym typeface="Archiv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0" name="Shape 1650"/>
        <p:cNvGrpSpPr/>
        <p:nvPr/>
      </p:nvGrpSpPr>
      <p:grpSpPr>
        <a:xfrm>
          <a:off x="0" y="0"/>
          <a:ext cx="0" cy="0"/>
          <a:chOff x="0" y="0"/>
          <a:chExt cx="0" cy="0"/>
        </a:xfrm>
      </p:grpSpPr>
      <p:sp>
        <p:nvSpPr>
          <p:cNvPr id="1651" name="Google Shape;1651;p165"/>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52" name="Google Shape;1652;p165"/>
          <p:cNvSpPr txBox="1"/>
          <p:nvPr/>
        </p:nvSpPr>
        <p:spPr>
          <a:xfrm>
            <a:off x="499600" y="1726200"/>
            <a:ext cx="8229600" cy="186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rchivo"/>
                <a:ea typeface="Archivo"/>
                <a:cs typeface="Archivo"/>
                <a:sym typeface="Archivo"/>
              </a:rPr>
              <a:t>In essence, this is a flask web application that interacts with Microsoft Azure services, specifically focusing on virtual machines (VMs) and file management in Azure Blob Storage. The app implements a role-based access control (RBAC) model to manage permissions for different users (e.g., reader, contributor, owner, and admin). It allows users to perform actions like listing, starting, stopping, deleting VMs, uploading, sharing, deleting, and managing files in Azure Blob Storage. The app also includes ABAC (Attribute-Based Access Control) and MAC (Mandatory Access Control) policies.</a:t>
            </a:r>
            <a:endParaRPr sz="2000">
              <a:solidFill>
                <a:schemeClr val="lt1"/>
              </a:solidFill>
              <a:latin typeface="Archivo"/>
              <a:ea typeface="Archivo"/>
              <a:cs typeface="Archivo"/>
              <a:sym typeface="Archiv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6" name="Shape 1656"/>
        <p:cNvGrpSpPr/>
        <p:nvPr/>
      </p:nvGrpSpPr>
      <p:grpSpPr>
        <a:xfrm>
          <a:off x="0" y="0"/>
          <a:ext cx="0" cy="0"/>
          <a:chOff x="0" y="0"/>
          <a:chExt cx="0" cy="0"/>
        </a:xfrm>
      </p:grpSpPr>
      <p:sp>
        <p:nvSpPr>
          <p:cNvPr id="1657" name="Google Shape;1657;p166"/>
          <p:cNvSpPr txBox="1"/>
          <p:nvPr>
            <p:ph idx="12" type="sldNum"/>
          </p:nvPr>
        </p:nvSpPr>
        <p:spPr>
          <a:xfrm>
            <a:off x="8260675" y="205550"/>
            <a:ext cx="548700" cy="2925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658" name="Google Shape;1658;p166"/>
          <p:cNvSpPr txBox="1"/>
          <p:nvPr/>
        </p:nvSpPr>
        <p:spPr>
          <a:xfrm>
            <a:off x="329500" y="680500"/>
            <a:ext cx="6801300" cy="15048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1700">
                <a:solidFill>
                  <a:schemeClr val="lt1"/>
                </a:solidFill>
                <a:latin typeface="Inter Tight"/>
                <a:ea typeface="Inter Tight"/>
                <a:cs typeface="Inter Tight"/>
                <a:sym typeface="Inter Tight"/>
              </a:rPr>
              <a:t>Login Session Management: Users can login by </a:t>
            </a:r>
            <a:r>
              <a:rPr lang="en" sz="1700">
                <a:solidFill>
                  <a:schemeClr val="lt1"/>
                </a:solidFill>
                <a:latin typeface="Inter Tight"/>
                <a:ea typeface="Inter Tight"/>
                <a:cs typeface="Inter Tight"/>
                <a:sym typeface="Inter Tight"/>
              </a:rPr>
              <a:t>provisioning</a:t>
            </a:r>
            <a:r>
              <a:rPr lang="en" sz="1700">
                <a:solidFill>
                  <a:schemeClr val="lt1"/>
                </a:solidFill>
                <a:latin typeface="Inter Tight"/>
                <a:ea typeface="Inter Tight"/>
                <a:cs typeface="Inter Tight"/>
                <a:sym typeface="Inter Tight"/>
              </a:rPr>
              <a:t> a username and password (with </a:t>
            </a:r>
            <a:r>
              <a:rPr lang="en" sz="1700">
                <a:solidFill>
                  <a:schemeClr val="lt1"/>
                </a:solidFill>
                <a:latin typeface="Inter Tight"/>
                <a:ea typeface="Inter Tight"/>
                <a:cs typeface="Inter Tight"/>
                <a:sym typeface="Inter Tight"/>
              </a:rPr>
              <a:t>basic session-based authentication)</a:t>
            </a:r>
            <a:endParaRPr sz="1700">
              <a:solidFill>
                <a:schemeClr val="lt1"/>
              </a:solidFill>
              <a:latin typeface="Inter Tight"/>
              <a:ea typeface="Inter Tight"/>
              <a:cs typeface="Inter Tight"/>
              <a:sym typeface="Inter Tight"/>
            </a:endParaRPr>
          </a:p>
          <a:p>
            <a:pPr indent="0" lvl="0" marL="457200" rtl="0" algn="l">
              <a:spcBef>
                <a:spcPts val="0"/>
              </a:spcBef>
              <a:spcAft>
                <a:spcPts val="0"/>
              </a:spcAft>
              <a:buNone/>
            </a:pPr>
            <a:r>
              <a:t/>
            </a:r>
            <a:endParaRPr sz="1700">
              <a:solidFill>
                <a:schemeClr val="lt1"/>
              </a:solidFill>
              <a:latin typeface="Inter Tight"/>
              <a:ea typeface="Inter Tight"/>
              <a:cs typeface="Inter Tight"/>
              <a:sym typeface="Inter Tight"/>
            </a:endParaRPr>
          </a:p>
          <a:p>
            <a:pPr indent="0" lvl="0" marL="457200" rtl="0" algn="l">
              <a:spcBef>
                <a:spcPts val="0"/>
              </a:spcBef>
              <a:spcAft>
                <a:spcPts val="0"/>
              </a:spcAft>
              <a:buNone/>
            </a:pPr>
            <a:r>
              <a:rPr lang="en" sz="1700">
                <a:solidFill>
                  <a:schemeClr val="lt1"/>
                </a:solidFill>
                <a:latin typeface="Inter Tight"/>
                <a:ea typeface="Inter Tight"/>
                <a:cs typeface="Inter Tight"/>
                <a:sym typeface="Inter Tight"/>
              </a:rPr>
              <a:t>Virtual Machine Management: Users can view, start, stop, and delete VMs in Azure based on their permissions</a:t>
            </a:r>
            <a:endParaRPr sz="1700">
              <a:solidFill>
                <a:schemeClr val="lt1"/>
              </a:solidFill>
              <a:latin typeface="Inter Tight"/>
              <a:ea typeface="Inter Tight"/>
              <a:cs typeface="Inter Tight"/>
              <a:sym typeface="Inter Tight"/>
            </a:endParaRPr>
          </a:p>
          <a:p>
            <a:pPr indent="0" lvl="0" marL="457200" rtl="0" algn="l">
              <a:spcBef>
                <a:spcPts val="0"/>
              </a:spcBef>
              <a:spcAft>
                <a:spcPts val="0"/>
              </a:spcAft>
              <a:buNone/>
            </a:pPr>
            <a:r>
              <a:rPr lang="en" sz="1700">
                <a:solidFill>
                  <a:schemeClr val="lt1"/>
                </a:solidFill>
                <a:latin typeface="Inter Tight"/>
                <a:ea typeface="Inter Tight"/>
                <a:cs typeface="Inter Tight"/>
                <a:sym typeface="Inter Tight"/>
              </a:rPr>
              <a:t>ABAC is used to add slater of policy enforcement for starting or deleting VMs, ensuring certain actions are only available in certain environments.</a:t>
            </a:r>
            <a:endParaRPr sz="1700">
              <a:solidFill>
                <a:schemeClr val="lt1"/>
              </a:solidFill>
              <a:latin typeface="Inter Tight"/>
              <a:ea typeface="Inter Tight"/>
              <a:cs typeface="Inter Tight"/>
              <a:sym typeface="Inter Tight"/>
            </a:endParaRPr>
          </a:p>
          <a:p>
            <a:pPr indent="0" lvl="0" marL="457200" rtl="0" algn="l">
              <a:spcBef>
                <a:spcPts val="0"/>
              </a:spcBef>
              <a:spcAft>
                <a:spcPts val="0"/>
              </a:spcAft>
              <a:buNone/>
            </a:pPr>
            <a:r>
              <a:t/>
            </a:r>
            <a:endParaRPr sz="1700">
              <a:solidFill>
                <a:schemeClr val="lt1"/>
              </a:solidFill>
              <a:latin typeface="Inter Tight"/>
              <a:ea typeface="Inter Tight"/>
              <a:cs typeface="Inter Tight"/>
              <a:sym typeface="Inter Tight"/>
            </a:endParaRPr>
          </a:p>
          <a:p>
            <a:pPr indent="0" lvl="0" marL="457200" rtl="0" algn="l">
              <a:spcBef>
                <a:spcPts val="0"/>
              </a:spcBef>
              <a:spcAft>
                <a:spcPts val="0"/>
              </a:spcAft>
              <a:buNone/>
            </a:pPr>
            <a:r>
              <a:rPr lang="en" sz="1700">
                <a:solidFill>
                  <a:schemeClr val="lt1"/>
                </a:solidFill>
                <a:latin typeface="Inter Tight"/>
                <a:ea typeface="Inter Tight"/>
                <a:cs typeface="Inter Tight"/>
                <a:sym typeface="Inter Tight"/>
              </a:rPr>
              <a:t>File Management: Users can list, upload, share, delete, and manage file permissions and labels in Azure Blob Storage. Each file can have its permissions set (DAC) and a sensitivity level (MAC)</a:t>
            </a:r>
            <a:endParaRPr sz="1700">
              <a:solidFill>
                <a:schemeClr val="lt1"/>
              </a:solidFill>
              <a:latin typeface="Inter Tight"/>
              <a:ea typeface="Inter Tight"/>
              <a:cs typeface="Inter Tight"/>
              <a:sym typeface="Inter Tight"/>
            </a:endParaRPr>
          </a:p>
          <a:p>
            <a:pPr indent="0" lvl="0" marL="457200" rtl="0" algn="l">
              <a:spcBef>
                <a:spcPts val="0"/>
              </a:spcBef>
              <a:spcAft>
                <a:spcPts val="0"/>
              </a:spcAft>
              <a:buNone/>
            </a:pPr>
            <a:r>
              <a:t/>
            </a:r>
            <a:endParaRPr sz="1700">
              <a:solidFill>
                <a:schemeClr val="lt1"/>
              </a:solidFill>
              <a:latin typeface="Inter Tight"/>
              <a:ea typeface="Inter Tight"/>
              <a:cs typeface="Inter Tight"/>
              <a:sym typeface="Inter Tight"/>
            </a:endParaRPr>
          </a:p>
          <a:p>
            <a:pPr indent="0" lvl="0" marL="457200" rtl="0" algn="l">
              <a:spcBef>
                <a:spcPts val="0"/>
              </a:spcBef>
              <a:spcAft>
                <a:spcPts val="0"/>
              </a:spcAft>
              <a:buNone/>
            </a:pPr>
            <a:r>
              <a:rPr lang="en" sz="1700">
                <a:solidFill>
                  <a:schemeClr val="lt1"/>
                </a:solidFill>
                <a:latin typeface="Inter Tight"/>
                <a:ea typeface="Inter Tight"/>
                <a:cs typeface="Inter Tight"/>
                <a:sym typeface="Inter Tight"/>
              </a:rPr>
              <a:t>Azure Key Vault is used to retrieve secrets which is simplified in the code.</a:t>
            </a:r>
            <a:endParaRPr sz="1700">
              <a:solidFill>
                <a:schemeClr val="lt1"/>
              </a:solidFill>
              <a:latin typeface="Inter Tight"/>
              <a:ea typeface="Inter Tight"/>
              <a:cs typeface="Inter Tight"/>
              <a:sym typeface="Inter Tight"/>
            </a:endParaRPr>
          </a:p>
        </p:txBody>
      </p:sp>
      <p:sp>
        <p:nvSpPr>
          <p:cNvPr id="1659" name="Google Shape;1659;p166"/>
          <p:cNvSpPr txBox="1"/>
          <p:nvPr/>
        </p:nvSpPr>
        <p:spPr>
          <a:xfrm>
            <a:off x="278500" y="187400"/>
            <a:ext cx="6682200" cy="56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highlight>
                  <a:schemeClr val="dk1"/>
                </a:highlight>
                <a:latin typeface="Inter Tight"/>
                <a:ea typeface="Inter Tight"/>
                <a:cs typeface="Inter Tight"/>
                <a:sym typeface="Inter Tight"/>
              </a:rPr>
              <a:t>Key Features of the  Flask Web Application</a:t>
            </a:r>
            <a:endParaRPr b="1" sz="1700">
              <a:solidFill>
                <a:schemeClr val="lt1"/>
              </a:solidFill>
              <a:highlight>
                <a:schemeClr val="dk1"/>
              </a:highlight>
              <a:latin typeface="Inter Tight"/>
              <a:ea typeface="Inter Tight"/>
              <a:cs typeface="Inter Tight"/>
              <a:sym typeface="Inter T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3" name="Shape 1663"/>
        <p:cNvGrpSpPr/>
        <p:nvPr/>
      </p:nvGrpSpPr>
      <p:grpSpPr>
        <a:xfrm>
          <a:off x="0" y="0"/>
          <a:ext cx="0" cy="0"/>
          <a:chOff x="0" y="0"/>
          <a:chExt cx="0" cy="0"/>
        </a:xfrm>
      </p:grpSpPr>
      <p:sp>
        <p:nvSpPr>
          <p:cNvPr id="1664" name="Google Shape;1664;p167"/>
          <p:cNvSpPr txBox="1"/>
          <p:nvPr>
            <p:ph type="title"/>
          </p:nvPr>
        </p:nvSpPr>
        <p:spPr>
          <a:xfrm>
            <a:off x="333925" y="544250"/>
            <a:ext cx="30399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Azure Services</a:t>
            </a:r>
            <a:endParaRPr/>
          </a:p>
        </p:txBody>
      </p:sp>
      <p:sp>
        <p:nvSpPr>
          <p:cNvPr id="1665" name="Google Shape;1665;p167"/>
          <p:cNvSpPr txBox="1"/>
          <p:nvPr/>
        </p:nvSpPr>
        <p:spPr>
          <a:xfrm>
            <a:off x="1718275" y="1712100"/>
            <a:ext cx="7108200" cy="32049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Azure subscription</a:t>
            </a:r>
            <a:endParaRPr sz="1700">
              <a:solidFill>
                <a:schemeClr val="dk1"/>
              </a:solidFill>
              <a:latin typeface="Inter Tight"/>
              <a:ea typeface="Inter Tight"/>
              <a:cs typeface="Inter Tight"/>
              <a:sym typeface="Inter Tight"/>
            </a:endParaRPr>
          </a:p>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Azure Key Vaults</a:t>
            </a:r>
            <a:endParaRPr sz="1700">
              <a:solidFill>
                <a:schemeClr val="dk1"/>
              </a:solidFill>
              <a:latin typeface="Inter Tight"/>
              <a:ea typeface="Inter Tight"/>
              <a:cs typeface="Inter Tight"/>
              <a:sym typeface="Inter Tight"/>
            </a:endParaRPr>
          </a:p>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Azure Resource Groups </a:t>
            </a:r>
            <a:endParaRPr sz="1700">
              <a:solidFill>
                <a:schemeClr val="dk1"/>
              </a:solidFill>
              <a:latin typeface="Inter Tight"/>
              <a:ea typeface="Inter Tight"/>
              <a:cs typeface="Inter Tight"/>
              <a:sym typeface="Inter Tight"/>
            </a:endParaRPr>
          </a:p>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Azure Service Principal (for authenticating the application with azure)</a:t>
            </a:r>
            <a:endParaRPr sz="1700">
              <a:solidFill>
                <a:schemeClr val="dk1"/>
              </a:solidFill>
              <a:latin typeface="Inter Tight"/>
              <a:ea typeface="Inter Tight"/>
              <a:cs typeface="Inter Tight"/>
              <a:sym typeface="Inter Tight"/>
            </a:endParaRPr>
          </a:p>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Azure Storage</a:t>
            </a:r>
            <a:endParaRPr sz="1700">
              <a:solidFill>
                <a:schemeClr val="dk1"/>
              </a:solidFill>
              <a:latin typeface="Inter Tight"/>
              <a:ea typeface="Inter Tight"/>
              <a:cs typeface="Inter Tight"/>
              <a:sym typeface="Inter Tight"/>
            </a:endParaRPr>
          </a:p>
          <a:p>
            <a:pPr indent="-336550" lvl="0" marL="457200" rtl="0" algn="l">
              <a:spcBef>
                <a:spcPts val="0"/>
              </a:spcBef>
              <a:spcAft>
                <a:spcPts val="0"/>
              </a:spcAft>
              <a:buClr>
                <a:schemeClr val="dk1"/>
              </a:buClr>
              <a:buSzPts val="1700"/>
              <a:buFont typeface="Inter Tight"/>
              <a:buChar char="❖"/>
            </a:pPr>
            <a:r>
              <a:rPr lang="en" sz="1700">
                <a:solidFill>
                  <a:schemeClr val="dk1"/>
                </a:solidFill>
                <a:latin typeface="Inter Tight"/>
                <a:ea typeface="Inter Tight"/>
                <a:cs typeface="Inter Tight"/>
                <a:sym typeface="Inter Tight"/>
              </a:rPr>
              <a:t>Azure VMs</a:t>
            </a:r>
            <a:endParaRPr sz="1700">
              <a:solidFill>
                <a:schemeClr val="dk1"/>
              </a:solidFill>
              <a:latin typeface="Inter Tight"/>
              <a:ea typeface="Inter Tight"/>
              <a:cs typeface="Inter Tight"/>
              <a:sym typeface="Inter Tight"/>
            </a:endParaRPr>
          </a:p>
          <a:p>
            <a:pPr indent="0" lvl="0" marL="457200" rtl="0" algn="l">
              <a:spcBef>
                <a:spcPts val="0"/>
              </a:spcBef>
              <a:spcAft>
                <a:spcPts val="0"/>
              </a:spcAft>
              <a:buNone/>
            </a:pPr>
            <a:r>
              <a:rPr lang="en" sz="1700">
                <a:solidFill>
                  <a:schemeClr val="dk1"/>
                </a:solidFill>
                <a:latin typeface="Inter Tight"/>
                <a:ea typeface="Inter Tight"/>
                <a:cs typeface="Inter Tight"/>
                <a:sym typeface="Inter Tight"/>
              </a:rPr>
              <a:t>Flask app client secret value=</a:t>
            </a:r>
            <a:endParaRPr sz="1700">
              <a:solidFill>
                <a:schemeClr val="dk1"/>
              </a:solidFill>
              <a:latin typeface="Inter Tight"/>
              <a:ea typeface="Inter Tight"/>
              <a:cs typeface="Inter Tight"/>
              <a:sym typeface="Inter Tight"/>
            </a:endParaRPr>
          </a:p>
          <a:p>
            <a:pPr indent="0" lvl="0" marL="457200" rtl="0" algn="l">
              <a:spcBef>
                <a:spcPts val="0"/>
              </a:spcBef>
              <a:spcAft>
                <a:spcPts val="0"/>
              </a:spcAft>
              <a:buNone/>
            </a:pPr>
            <a:r>
              <a:rPr lang="en" sz="1700">
                <a:solidFill>
                  <a:schemeClr val="dk1"/>
                </a:solidFill>
                <a:latin typeface="Inter Tight"/>
                <a:ea typeface="Inter Tight"/>
                <a:cs typeface="Inter Tight"/>
                <a:sym typeface="Inter Tight"/>
              </a:rPr>
              <a:t>aSZ8Q~fi-ISZRH-rJL_PGNwAn2A4L0s21Qoa3aZj</a:t>
            </a:r>
            <a:endParaRPr sz="1700">
              <a:solidFill>
                <a:schemeClr val="dk1"/>
              </a:solidFill>
              <a:latin typeface="Inter Tight"/>
              <a:ea typeface="Inter Tight"/>
              <a:cs typeface="Inter Tight"/>
              <a:sym typeface="Inter Tight"/>
            </a:endParaRPr>
          </a:p>
          <a:p>
            <a:pPr indent="0" lvl="0" marL="457200" rtl="0" algn="l">
              <a:spcBef>
                <a:spcPts val="0"/>
              </a:spcBef>
              <a:spcAft>
                <a:spcPts val="0"/>
              </a:spcAft>
              <a:buNone/>
            </a:pPr>
            <a:r>
              <a:rPr lang="en" sz="1700">
                <a:solidFill>
                  <a:schemeClr val="dk1"/>
                </a:solidFill>
                <a:latin typeface="Inter Tight"/>
                <a:ea typeface="Inter Tight"/>
                <a:cs typeface="Inter Tight"/>
                <a:sym typeface="Inter Tight"/>
              </a:rPr>
              <a:t>Secret id= 2119ebfa-4159-4f9b-9022-a102471e3541</a:t>
            </a:r>
            <a:endParaRPr sz="1700">
              <a:solidFill>
                <a:schemeClr val="dk1"/>
              </a:solidFill>
              <a:latin typeface="Inter Tight"/>
              <a:ea typeface="Inter Tight"/>
              <a:cs typeface="Inter Tight"/>
              <a:sym typeface="Inter T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9" name="Shape 1669"/>
        <p:cNvGrpSpPr/>
        <p:nvPr/>
      </p:nvGrpSpPr>
      <p:grpSpPr>
        <a:xfrm>
          <a:off x="0" y="0"/>
          <a:ext cx="0" cy="0"/>
          <a:chOff x="0" y="0"/>
          <a:chExt cx="0" cy="0"/>
        </a:xfrm>
      </p:grpSpPr>
      <p:sp>
        <p:nvSpPr>
          <p:cNvPr id="1670" name="Google Shape;1670;p168"/>
          <p:cNvSpPr txBox="1"/>
          <p:nvPr>
            <p:ph type="title"/>
          </p:nvPr>
        </p:nvSpPr>
        <p:spPr>
          <a:xfrm>
            <a:off x="817175" y="-131000"/>
            <a:ext cx="6981600" cy="61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Flask backend code</a:t>
            </a:r>
            <a:endParaRPr/>
          </a:p>
        </p:txBody>
      </p:sp>
      <p:pic>
        <p:nvPicPr>
          <p:cNvPr id="1671" name="Google Shape;1671;p168"/>
          <p:cNvPicPr preferRelativeResize="0"/>
          <p:nvPr/>
        </p:nvPicPr>
        <p:blipFill rotWithShape="1">
          <a:blip r:embed="rId3">
            <a:alphaModFix/>
          </a:blip>
          <a:srcRect b="6261" l="17149" r="0" t="0"/>
          <a:stretch/>
        </p:blipFill>
        <p:spPr>
          <a:xfrm>
            <a:off x="101600" y="421213"/>
            <a:ext cx="8940801" cy="4301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ptions Proposal">
  <a:themeElements>
    <a:clrScheme name="Simple Light">
      <a:dk1>
        <a:srgbClr val="1D1D1D"/>
      </a:dk1>
      <a:lt1>
        <a:srgbClr val="FFFFF0"/>
      </a:lt1>
      <a:dk2>
        <a:srgbClr val="51BD85"/>
      </a:dk2>
      <a:lt2>
        <a:srgbClr val="FF6652"/>
      </a:lt2>
      <a:accent1>
        <a:srgbClr val="FFE534"/>
      </a:accent1>
      <a:accent2>
        <a:srgbClr val="FFBBDC"/>
      </a:accent2>
      <a:accent3>
        <a:srgbClr val="6AD2E6"/>
      </a:accent3>
      <a:accent4>
        <a:srgbClr val="DBC89F"/>
      </a:accent4>
      <a:accent5>
        <a:srgbClr val="D8E4D6"/>
      </a:accent5>
      <a:accent6>
        <a:srgbClr val="FFFFFF"/>
      </a:accent6>
      <a:hlink>
        <a:srgbClr val="6AD2E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esson 1">
  <a:themeElements>
    <a:clrScheme name="Simple Light">
      <a:dk1>
        <a:srgbClr val="137C3F"/>
      </a:dk1>
      <a:lt1>
        <a:srgbClr val="FFFCF5"/>
      </a:lt1>
      <a:dk2>
        <a:srgbClr val="146AEB"/>
      </a:dk2>
      <a:lt2>
        <a:srgbClr val="FBA084"/>
      </a:lt2>
      <a:accent1>
        <a:srgbClr val="000000"/>
      </a:accent1>
      <a:accent2>
        <a:srgbClr val="FFFFB3"/>
      </a:accent2>
      <a:accent3>
        <a:srgbClr val="B6D7A8"/>
      </a:accent3>
      <a:accent4>
        <a:srgbClr val="A4C2F4"/>
      </a:accent4>
      <a:accent5>
        <a:srgbClr val="B6D7A8"/>
      </a:accent5>
      <a:accent6>
        <a:srgbClr val="B4A7D6"/>
      </a:accent6>
      <a:hlink>
        <a:srgbClr val="146A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esson 1">
  <a:themeElements>
    <a:clrScheme name="Simple Light">
      <a:dk1>
        <a:srgbClr val="137C3F"/>
      </a:dk1>
      <a:lt1>
        <a:srgbClr val="FFFCF5"/>
      </a:lt1>
      <a:dk2>
        <a:srgbClr val="146AEB"/>
      </a:dk2>
      <a:lt2>
        <a:srgbClr val="FBA084"/>
      </a:lt2>
      <a:accent1>
        <a:srgbClr val="000000"/>
      </a:accent1>
      <a:accent2>
        <a:srgbClr val="FFFFB3"/>
      </a:accent2>
      <a:accent3>
        <a:srgbClr val="B6D7A8"/>
      </a:accent3>
      <a:accent4>
        <a:srgbClr val="A4C2F4"/>
      </a:accent4>
      <a:accent5>
        <a:srgbClr val="B6D7A8"/>
      </a:accent5>
      <a:accent6>
        <a:srgbClr val="B4A7D6"/>
      </a:accent6>
      <a:hlink>
        <a:srgbClr val="146A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Educational Games #3">
  <a:themeElements>
    <a:clrScheme name="Simple Light">
      <a:dk1>
        <a:srgbClr val="0B384F"/>
      </a:dk1>
      <a:lt1>
        <a:srgbClr val="B2D7D0"/>
      </a:lt1>
      <a:dk2>
        <a:srgbClr val="CBE770"/>
      </a:dk2>
      <a:lt2>
        <a:srgbClr val="6AB385"/>
      </a:lt2>
      <a:accent1>
        <a:srgbClr val="364623"/>
      </a:accent1>
      <a:accent2>
        <a:srgbClr val="EFF0F0"/>
      </a:accent2>
      <a:accent3>
        <a:srgbClr val="664343"/>
      </a:accent3>
      <a:accent4>
        <a:srgbClr val="A0C1DB"/>
      </a:accent4>
      <a:accent5>
        <a:srgbClr val="D89393"/>
      </a:accent5>
      <a:accent6>
        <a:srgbClr val="B45745"/>
      </a:accent6>
      <a:hlink>
        <a:srgbClr val="0B384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